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8" r:id="rId2"/>
    <p:sldId id="261" r:id="rId3"/>
    <p:sldId id="256" r:id="rId4"/>
    <p:sldId id="257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949BD-3CE9-E54D-BF6E-EE2FFE5875AD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A290C-1318-8845-93D5-152FC5FD7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24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DEC5-146E-8641-AA32-11237BC37CD8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421-A145-CB42-A863-C76822CA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0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DEC5-146E-8641-AA32-11237BC37CD8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421-A145-CB42-A863-C76822CA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0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DEC5-146E-8641-AA32-11237BC37CD8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421-A145-CB42-A863-C76822CA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5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DEC5-146E-8641-AA32-11237BC37CD8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421-A145-CB42-A863-C76822CA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DEC5-146E-8641-AA32-11237BC37CD8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421-A145-CB42-A863-C76822CA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6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DEC5-146E-8641-AA32-11237BC37CD8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421-A145-CB42-A863-C76822CA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7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DEC5-146E-8641-AA32-11237BC37CD8}" type="datetimeFigureOut">
              <a:rPr lang="en-US" smtClean="0"/>
              <a:t>1/28/20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421-A145-CB42-A863-C76822CA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3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DEC5-146E-8641-AA32-11237BC37CD8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421-A145-CB42-A863-C76822CA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9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DEC5-146E-8641-AA32-11237BC37CD8}" type="datetimeFigureOut">
              <a:rPr lang="en-US" smtClean="0"/>
              <a:t>1/28/20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421-A145-CB42-A863-C76822CA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3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DEC5-146E-8641-AA32-11237BC37CD8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421-A145-CB42-A863-C76822CA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2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DEC5-146E-8641-AA32-11237BC37CD8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421-A145-CB42-A863-C76822CA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4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CDEC5-146E-8641-AA32-11237BC37CD8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F421-A145-CB42-A863-C76822CA0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9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39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391" y="263595"/>
            <a:ext cx="8458125" cy="6446131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Throughout human history, Satan has waged war for the hearts, minds, and souls of man.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Sometimes, his weaponry and tactics have bold, brash, and bombastic- like the </a:t>
            </a:r>
            <a:r>
              <a:rPr lang="en-US" b="1" i="1" dirty="0" smtClean="0"/>
              <a:t>roaring lion </a:t>
            </a:r>
            <a:r>
              <a:rPr lang="en-US" b="1" dirty="0" smtClean="0"/>
              <a:t>of </a:t>
            </a:r>
            <a:r>
              <a:rPr lang="en-US" b="1" u="sng" dirty="0" smtClean="0"/>
              <a:t>1Pet.5:8</a:t>
            </a:r>
            <a:r>
              <a:rPr lang="en-US" b="1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But mostly, he has been the subtle, beguiling, and deceiving </a:t>
            </a:r>
            <a:r>
              <a:rPr lang="en-US" b="1" i="1" dirty="0" smtClean="0"/>
              <a:t>serpent </a:t>
            </a:r>
            <a:r>
              <a:rPr lang="en-US" b="1" dirty="0" smtClean="0"/>
              <a:t>of </a:t>
            </a:r>
            <a:r>
              <a:rPr lang="en-US" b="1" u="sng" dirty="0" smtClean="0"/>
              <a:t>2Cor.11:3</a:t>
            </a:r>
            <a:r>
              <a:rPr lang="en-US" b="1" dirty="0" smtClean="0"/>
              <a:t>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/>
              <a:t>H</a:t>
            </a:r>
            <a:r>
              <a:rPr lang="en-US" b="1" dirty="0" smtClean="0"/>
              <a:t>e has used both his artillery and agents to displace and remove God from </a:t>
            </a:r>
            <a:r>
              <a:rPr lang="en-US" b="1" i="1" dirty="0" smtClean="0"/>
              <a:t>creation </a:t>
            </a:r>
            <a:r>
              <a:rPr lang="en-US" b="1" dirty="0" smtClean="0"/>
              <a:t>with </a:t>
            </a:r>
            <a:r>
              <a:rPr lang="en-US" b="1" i="1" dirty="0" smtClean="0"/>
              <a:t>evolution </a:t>
            </a:r>
            <a:r>
              <a:rPr lang="en-US" b="1" dirty="0" smtClean="0"/>
              <a:t>(</a:t>
            </a:r>
            <a:r>
              <a:rPr lang="en-US" b="1" u="sng" dirty="0" smtClean="0"/>
              <a:t>Rom.1:18-23</a:t>
            </a:r>
            <a:r>
              <a:rPr lang="en-US" b="1" dirty="0" smtClean="0"/>
              <a:t>), from </a:t>
            </a:r>
            <a:r>
              <a:rPr lang="en-US" b="1" i="1" dirty="0" smtClean="0"/>
              <a:t>government </a:t>
            </a:r>
            <a:r>
              <a:rPr lang="en-US" b="1" dirty="0" smtClean="0"/>
              <a:t>with atheism (</a:t>
            </a:r>
            <a:r>
              <a:rPr lang="en-US" b="1" u="sng" dirty="0" smtClean="0"/>
              <a:t>Rom.13:1ff</a:t>
            </a:r>
            <a:r>
              <a:rPr lang="en-US" b="1" dirty="0" smtClean="0"/>
              <a:t>), from </a:t>
            </a:r>
            <a:r>
              <a:rPr lang="en-US" b="1" i="1" dirty="0" smtClean="0"/>
              <a:t>education </a:t>
            </a:r>
            <a:r>
              <a:rPr lang="en-US" b="1" dirty="0" smtClean="0"/>
              <a:t>with the so-called </a:t>
            </a:r>
            <a:r>
              <a:rPr lang="en-US" b="1" i="1" dirty="0" smtClean="0"/>
              <a:t>science </a:t>
            </a:r>
            <a:r>
              <a:rPr lang="en-US" b="1" dirty="0" smtClean="0"/>
              <a:t>(</a:t>
            </a:r>
            <a:r>
              <a:rPr lang="en-US" b="1" u="sng" dirty="0" smtClean="0"/>
              <a:t>1Cor.1:21</a:t>
            </a:r>
            <a:r>
              <a:rPr lang="en-US" b="1" dirty="0" smtClean="0"/>
              <a:t>), and even from </a:t>
            </a:r>
            <a:r>
              <a:rPr lang="en-US" b="1" i="1" dirty="0" smtClean="0"/>
              <a:t>religion </a:t>
            </a:r>
            <a:r>
              <a:rPr lang="en-US" b="1" dirty="0" smtClean="0"/>
              <a:t>with</a:t>
            </a:r>
            <a:r>
              <a:rPr lang="en-US" b="1" i="1" dirty="0" smtClean="0"/>
              <a:t> </a:t>
            </a:r>
            <a:r>
              <a:rPr lang="en-US" b="1" dirty="0" smtClean="0"/>
              <a:t>the </a:t>
            </a:r>
            <a:r>
              <a:rPr lang="en-US" b="1" i="1" dirty="0" smtClean="0"/>
              <a:t>wisdom of men </a:t>
            </a:r>
            <a:r>
              <a:rPr lang="en-US" b="1" dirty="0" smtClean="0"/>
              <a:t>(</a:t>
            </a:r>
            <a:r>
              <a:rPr lang="en-US" b="1" u="sng" dirty="0" smtClean="0"/>
              <a:t>1Cor.1:18</a:t>
            </a:r>
            <a:r>
              <a:rPr lang="en-US" b="1" dirty="0" smtClean="0"/>
              <a:t>).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But perhaps his most ingenious plan is currently being implemented before our very eyes to destroy the last bastion of </a:t>
            </a:r>
            <a:r>
              <a:rPr lang="en-US" b="1" i="1" dirty="0" smtClean="0"/>
              <a:t>faith, hope, </a:t>
            </a:r>
            <a:r>
              <a:rPr lang="en-US" b="1" dirty="0" smtClean="0"/>
              <a:t>and </a:t>
            </a:r>
            <a:r>
              <a:rPr lang="en-US" b="1" i="1" dirty="0" smtClean="0"/>
              <a:t>love </a:t>
            </a:r>
            <a:r>
              <a:rPr lang="en-US" b="1" dirty="0" smtClean="0"/>
              <a:t>through weapons of our own choosing- he is destroying the human </a:t>
            </a:r>
            <a:r>
              <a:rPr lang="en-US" b="1" i="1" dirty="0" smtClean="0"/>
              <a:t>heart </a:t>
            </a:r>
            <a:r>
              <a:rPr lang="en-US" b="1" dirty="0" smtClean="0"/>
              <a:t>with </a:t>
            </a:r>
            <a:r>
              <a:rPr lang="en-US" b="1" i="1" dirty="0" smtClean="0"/>
              <a:t>selfishness, </a:t>
            </a:r>
            <a:r>
              <a:rPr lang="en-US" b="1" u="sng" dirty="0" smtClean="0"/>
              <a:t>2Tim.3:1-5</a:t>
            </a:r>
            <a:r>
              <a:rPr lang="en-US" b="1" dirty="0" smtClean="0"/>
              <a:t>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And he is doing so through the philosophy and sophistry of the “me” mentality</a:t>
            </a:r>
            <a:r>
              <a:rPr lang="mr-IN" b="1" dirty="0" smtClean="0"/>
              <a:t>…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14570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9574" y="5086"/>
            <a:ext cx="8457226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Under Satan’s influence and guidance, we have taught ourselves to be: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8086"/>
            <a:ext cx="8229600" cy="56095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/>
              <a:t>Self-Confident </a:t>
            </a:r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/>
              <a:t>“You can do anything you put your mind to.”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/>
              <a:t>Self-Reliant</a:t>
            </a:r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/>
              <a:t>“You can achieve anything and everything you want in life, if you’re willing to work hard.”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/>
              <a:t>Self-Caring</a:t>
            </a:r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/>
              <a:t>“You have to take of yourself first.”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/>
              <a:t>Self-Loving</a:t>
            </a:r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/>
              <a:t>“You can’t love anyone else unless you first love yourself.” And, “If you don’t love yourself, you can’t expect anyone else to love you.” </a:t>
            </a:r>
          </a:p>
        </p:txBody>
      </p:sp>
    </p:spTree>
    <p:extLst>
      <p:ext uri="{BB962C8B-B14F-4D97-AF65-F5344CB8AC3E}">
        <p14:creationId xmlns:p14="http://schemas.microsoft.com/office/powerpoint/2010/main" val="276869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50243"/>
            <a:ext cx="8229600" cy="575119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/>
              <a:t>Self-Confident </a:t>
            </a:r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/>
              <a:t>“You can do anything you put your mind to.”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/>
              <a:t>Self-Reliant</a:t>
            </a:r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/>
              <a:t>“You can achieve anything and everything you want in life, if you’re willing to work hard.”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/>
              <a:t>Self-Caring</a:t>
            </a:r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/>
              <a:t>“You have to take of yourself first.”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/>
              <a:t>Self-Loving</a:t>
            </a:r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/>
              <a:t>“You can’t love anyone else unless you first love yourself.” And, “If you don’t love yourself, you can’t expect anyone else to love you.” </a:t>
            </a:r>
          </a:p>
        </p:txBody>
      </p:sp>
      <p:pic>
        <p:nvPicPr>
          <p:cNvPr id="2" name="Picture 1" descr="false.jpg"/>
          <p:cNvPicPr>
            <a:picLocks noChangeAspect="1"/>
          </p:cNvPicPr>
          <p:nvPr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4" y="24560"/>
            <a:ext cx="9144000" cy="6852914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229574" y="5086"/>
            <a:ext cx="84572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Under Satan’s influence and guidance, we have taught ourselves to be: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1460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9574" y="5086"/>
            <a:ext cx="8457226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So what will it be for you, and what will you teach your children, to be</a:t>
            </a:r>
            <a:r>
              <a:rPr lang="mr-IN" sz="3200" b="1" dirty="0" smtClean="0"/>
              <a:t>…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8086"/>
            <a:ext cx="8432218" cy="56095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800000"/>
                </a:solidFill>
              </a:rPr>
              <a:t>Self-Confident (according to Satan through Society)? </a:t>
            </a:r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>
                <a:solidFill>
                  <a:srgbClr val="000090"/>
                </a:solidFill>
              </a:rPr>
              <a:t>Or Christ-Confident, </a:t>
            </a:r>
            <a:r>
              <a:rPr lang="en-US" sz="2600" b="1" u="sng" dirty="0" smtClean="0">
                <a:solidFill>
                  <a:srgbClr val="000090"/>
                </a:solidFill>
              </a:rPr>
              <a:t>Eph.3:11-12</a:t>
            </a:r>
            <a:r>
              <a:rPr lang="en-US" sz="2600" b="1" dirty="0" smtClean="0">
                <a:solidFill>
                  <a:srgbClr val="000090"/>
                </a:solidFill>
              </a:rPr>
              <a:t>; </a:t>
            </a:r>
            <a:r>
              <a:rPr lang="en-US" sz="2600" b="1" u="sng" dirty="0" smtClean="0">
                <a:solidFill>
                  <a:srgbClr val="000090"/>
                </a:solidFill>
              </a:rPr>
              <a:t>Heb.4:16; 13:5-6</a:t>
            </a:r>
            <a:r>
              <a:rPr lang="en-US" sz="2600" b="1" dirty="0" smtClean="0">
                <a:solidFill>
                  <a:srgbClr val="000090"/>
                </a:solidFill>
              </a:rPr>
              <a:t>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800000"/>
                </a:solidFill>
              </a:rPr>
              <a:t>Self-Reliant (according to Satan through Society)? </a:t>
            </a:r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>
                <a:solidFill>
                  <a:srgbClr val="000090"/>
                </a:solidFill>
              </a:rPr>
              <a:t>Or Christ-Reliant, trusting </a:t>
            </a:r>
            <a:r>
              <a:rPr lang="en-US" sz="2600" b="1" i="1" dirty="0" smtClean="0">
                <a:solidFill>
                  <a:srgbClr val="000090"/>
                </a:solidFill>
              </a:rPr>
              <a:t>His grace </a:t>
            </a:r>
            <a:r>
              <a:rPr lang="en-US" sz="2600" b="1" dirty="0" smtClean="0">
                <a:solidFill>
                  <a:srgbClr val="000090"/>
                </a:solidFill>
              </a:rPr>
              <a:t>and allowing </a:t>
            </a:r>
            <a:r>
              <a:rPr lang="en-US" sz="2600" b="1" i="1" dirty="0" smtClean="0">
                <a:solidFill>
                  <a:srgbClr val="000090"/>
                </a:solidFill>
              </a:rPr>
              <a:t>His power </a:t>
            </a:r>
            <a:r>
              <a:rPr lang="en-US" sz="2600" b="1" dirty="0" smtClean="0">
                <a:solidFill>
                  <a:srgbClr val="000090"/>
                </a:solidFill>
              </a:rPr>
              <a:t>to </a:t>
            </a:r>
            <a:r>
              <a:rPr lang="en-US" sz="2600" b="1" i="1" dirty="0" smtClean="0">
                <a:solidFill>
                  <a:srgbClr val="000090"/>
                </a:solidFill>
              </a:rPr>
              <a:t>perfect our weakness, </a:t>
            </a:r>
            <a:r>
              <a:rPr lang="en-US" sz="2600" b="1" dirty="0" smtClean="0">
                <a:solidFill>
                  <a:srgbClr val="000090"/>
                </a:solidFill>
              </a:rPr>
              <a:t> </a:t>
            </a:r>
            <a:r>
              <a:rPr lang="en-US" sz="2600" b="1" u="sng" dirty="0" smtClean="0">
                <a:solidFill>
                  <a:srgbClr val="000090"/>
                </a:solidFill>
              </a:rPr>
              <a:t>2Cor.12:9-10</a:t>
            </a:r>
            <a:r>
              <a:rPr lang="en-US" sz="2600" b="1" dirty="0" smtClean="0">
                <a:solidFill>
                  <a:srgbClr val="000090"/>
                </a:solidFill>
              </a:rPr>
              <a:t>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800000"/>
                </a:solidFill>
              </a:rPr>
              <a:t>Self-Caring (according to Satan through Society)? </a:t>
            </a:r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>
                <a:solidFill>
                  <a:srgbClr val="000090"/>
                </a:solidFill>
              </a:rPr>
              <a:t>Or God/Christ-Caring, </a:t>
            </a:r>
            <a:r>
              <a:rPr lang="en-US" sz="2600" b="1" u="sng" dirty="0" smtClean="0">
                <a:solidFill>
                  <a:srgbClr val="000090"/>
                </a:solidFill>
              </a:rPr>
              <a:t>1Pet.5:6-7</a:t>
            </a:r>
            <a:r>
              <a:rPr lang="en-US" sz="2600" b="1" dirty="0" smtClean="0">
                <a:solidFill>
                  <a:srgbClr val="000090"/>
                </a:solidFill>
              </a:rPr>
              <a:t>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800000"/>
                </a:solidFill>
              </a:rPr>
              <a:t>Self-Loving (according to Satan through Society)? </a:t>
            </a:r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>
                <a:solidFill>
                  <a:srgbClr val="000090"/>
                </a:solidFill>
              </a:rPr>
              <a:t>Or God-Loving, </a:t>
            </a:r>
            <a:r>
              <a:rPr lang="en-US" sz="2600" b="1" u="sng" dirty="0" smtClean="0">
                <a:solidFill>
                  <a:srgbClr val="000090"/>
                </a:solidFill>
              </a:rPr>
              <a:t>Mark12:30</a:t>
            </a:r>
            <a:r>
              <a:rPr lang="en-US" sz="2600" b="1" dirty="0" smtClean="0">
                <a:solidFill>
                  <a:srgbClr val="000090"/>
                </a:solidFill>
              </a:rPr>
              <a:t>?</a:t>
            </a:r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>
                <a:solidFill>
                  <a:srgbClr val="000090"/>
                </a:solidFill>
              </a:rPr>
              <a:t>And Others-Loving, </a:t>
            </a:r>
            <a:r>
              <a:rPr lang="en-US" sz="2600" b="1" u="sng" dirty="0" smtClean="0">
                <a:solidFill>
                  <a:srgbClr val="000090"/>
                </a:solidFill>
              </a:rPr>
              <a:t>Mark 12:31</a:t>
            </a:r>
            <a:r>
              <a:rPr lang="en-US" sz="2600" b="1" dirty="0" smtClean="0">
                <a:solidFill>
                  <a:srgbClr val="000090"/>
                </a:solidFill>
              </a:rPr>
              <a:t>?</a:t>
            </a:r>
          </a:p>
          <a:p>
            <a:pPr marL="400050" lvl="1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600" b="1" dirty="0" smtClean="0">
                <a:solidFill>
                  <a:srgbClr val="000090"/>
                </a:solidFill>
              </a:rPr>
              <a:t>Through God’s wisdom and word, </a:t>
            </a:r>
            <a:r>
              <a:rPr lang="en-US" sz="2600" b="1" u="sng" dirty="0" smtClean="0">
                <a:solidFill>
                  <a:srgbClr val="000090"/>
                </a:solidFill>
              </a:rPr>
              <a:t>Jas.3:13-18</a:t>
            </a:r>
            <a:r>
              <a:rPr lang="en-US" sz="2600" b="1" dirty="0" smtClean="0">
                <a:solidFill>
                  <a:srgbClr val="00009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3135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62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5171</TotalTime>
  <Words>563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Under Satan’s influence and guidance, we have taught ourselves to be:</vt:lpstr>
      <vt:lpstr>PowerPoint Presentation</vt:lpstr>
      <vt:lpstr>So what will it be for you, and what will you teach your children, to be…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should be:</dc:title>
  <dc:creator>Philip Strong</dc:creator>
  <cp:lastModifiedBy>Philip Strong</cp:lastModifiedBy>
  <cp:revision>14</cp:revision>
  <cp:lastPrinted>2020-01-26T12:36:05Z</cp:lastPrinted>
  <dcterms:created xsi:type="dcterms:W3CDTF">2020-01-22T22:32:09Z</dcterms:created>
  <dcterms:modified xsi:type="dcterms:W3CDTF">2020-01-28T17:08:09Z</dcterms:modified>
</cp:coreProperties>
</file>