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6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592B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05" autoAdjust="0"/>
  </p:normalViewPr>
  <p:slideViewPr>
    <p:cSldViewPr snapToGrid="0" snapToObjects="1">
      <p:cViewPr varScale="1">
        <p:scale>
          <a:sx n="92" d="100"/>
          <a:sy n="92" d="100"/>
        </p:scale>
        <p:origin x="-18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7C905-C8A8-5F41-B353-82DFCA006B20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34C34-0C87-5B42-83B7-B7F1FCF17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2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00E4F-3458-1044-889A-C65174858041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6FFA6-3A69-B94A-AE7F-FAC72145C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8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often pray,</a:t>
            </a:r>
            <a:r>
              <a:rPr lang="en-US" baseline="0" dirty="0" smtClean="0"/>
              <a:t> publicly and privately, that I/we might see myself/ourselves as God does.  While that may definitely have a </a:t>
            </a:r>
            <a:r>
              <a:rPr lang="en-US" i="1" baseline="0" dirty="0" smtClean="0"/>
              <a:t>negative </a:t>
            </a:r>
            <a:r>
              <a:rPr lang="en-US" i="0" baseline="0" dirty="0" smtClean="0"/>
              <a:t>effect if I/we </a:t>
            </a:r>
            <a:r>
              <a:rPr lang="en-US" i="1" baseline="0" dirty="0" smtClean="0"/>
              <a:t>“delude” ourselves</a:t>
            </a:r>
            <a:r>
              <a:rPr lang="en-US" i="0" baseline="0" dirty="0" smtClean="0"/>
              <a:t> (</a:t>
            </a:r>
            <a:r>
              <a:rPr lang="en-US" i="0" u="sng" baseline="0" dirty="0" smtClean="0"/>
              <a:t>Jas.1:22</a:t>
            </a:r>
            <a:r>
              <a:rPr lang="en-US" i="0" u="none" baseline="0" dirty="0" smtClean="0"/>
              <a:t>) that we </a:t>
            </a:r>
            <a:r>
              <a:rPr lang="en-US" i="1" u="none" baseline="0" dirty="0" smtClean="0"/>
              <a:t>“have fellowship with Him and yet walk in darkness” </a:t>
            </a:r>
            <a:r>
              <a:rPr lang="en-US" i="0" u="none" baseline="0" dirty="0" smtClean="0"/>
              <a:t>(</a:t>
            </a:r>
            <a:r>
              <a:rPr lang="en-US" i="0" u="sng" baseline="0" dirty="0" smtClean="0"/>
              <a:t>1John 1:6</a:t>
            </a:r>
            <a:r>
              <a:rPr lang="en-US" i="0" u="none" baseline="0" dirty="0" smtClean="0"/>
              <a:t>).  And yet, there is also a </a:t>
            </a:r>
            <a:r>
              <a:rPr lang="en-US" i="1" u="none" baseline="0" dirty="0" smtClean="0"/>
              <a:t>positive </a:t>
            </a:r>
            <a:r>
              <a:rPr lang="en-US" i="0" u="none" baseline="0" dirty="0" smtClean="0"/>
              <a:t>side to seeing ourselves as God does also- one which many of us fail to take into account in our </a:t>
            </a:r>
            <a:r>
              <a:rPr lang="en-US" i="1" u="none" baseline="0" dirty="0" smtClean="0"/>
              <a:t>self-evaluations, </a:t>
            </a:r>
            <a:r>
              <a:rPr lang="en-US" i="0" u="none" baseline="0" dirty="0" smtClean="0"/>
              <a:t>and thus our </a:t>
            </a:r>
            <a:r>
              <a:rPr lang="en-US" i="1" u="none" baseline="0" dirty="0" smtClean="0"/>
              <a:t>self-images....</a:t>
            </a:r>
            <a:r>
              <a:rPr lang="en-US" i="0" u="none" baseline="0" dirty="0" smtClean="0"/>
              <a:t>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6FFA6-3A69-B94A-AE7F-FAC72145C6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0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48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7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02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4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50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31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9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53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08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1404-1EAF-8945-8338-34539427E26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5C47-7FA3-A64F-9258-1FB299B4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3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60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oss.jpg"/>
          <p:cNvPicPr>
            <a:picLocks noChangeAspect="1"/>
          </p:cNvPicPr>
          <p:nvPr/>
        </p:nvPicPr>
        <p:blipFill rotWithShape="1">
          <a:blip r:embed="rId4">
            <a:alphaModFix amt="7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9" r="24553"/>
          <a:stretch/>
        </p:blipFill>
        <p:spPr>
          <a:xfrm rot="206129">
            <a:off x="3134283" y="100935"/>
            <a:ext cx="3515062" cy="4880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143" y="4883358"/>
            <a:ext cx="5225142" cy="1086908"/>
          </a:xfrm>
          <a:solidFill>
            <a:schemeClr val="bg1">
              <a:alpha val="50000"/>
            </a:schemeClr>
          </a:solidFill>
          <a:effectLst>
            <a:softEdge rad="101600"/>
          </a:effectLst>
        </p:spPr>
        <p:txBody>
          <a:bodyPr>
            <a:normAutofit/>
          </a:bodyPr>
          <a:lstStyle/>
          <a:p>
            <a:r>
              <a:rPr lang="en-US" sz="4800" b="1" dirty="0" smtClean="0"/>
              <a:t>Seeing Ourselves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9143" y="5760970"/>
            <a:ext cx="4777618" cy="903514"/>
          </a:xfrm>
          <a:solidFill>
            <a:schemeClr val="bg1">
              <a:alpha val="52000"/>
            </a:schemeClr>
          </a:solidFill>
          <a:effectLst>
            <a:softEdge rad="101600"/>
          </a:effectLst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592B02"/>
                </a:solidFill>
              </a:rPr>
              <a:t>As God Does</a:t>
            </a:r>
            <a:endParaRPr lang="en-US" sz="4800" b="1" dirty="0">
              <a:solidFill>
                <a:srgbClr val="592B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1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oss.jpg"/>
          <p:cNvPicPr>
            <a:picLocks noChangeAspect="1"/>
          </p:cNvPicPr>
          <p:nvPr/>
        </p:nvPicPr>
        <p:blipFill rotWithShape="1">
          <a:blip r:embed="rId3">
            <a:alphaModFix amt="7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9" r="24553"/>
          <a:stretch/>
        </p:blipFill>
        <p:spPr>
          <a:xfrm rot="206129">
            <a:off x="3134283" y="100936"/>
            <a:ext cx="3515062" cy="4880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2" y="5835950"/>
            <a:ext cx="8229600" cy="1143000"/>
          </a:xfrm>
          <a:solidFill>
            <a:schemeClr val="bg1">
              <a:alpha val="50000"/>
            </a:schemeClr>
          </a:solidFill>
          <a:effectLst>
            <a:softEdge rad="101600"/>
          </a:effectLst>
        </p:spPr>
        <p:txBody>
          <a:bodyPr>
            <a:normAutofit/>
          </a:bodyPr>
          <a:lstStyle/>
          <a:p>
            <a:r>
              <a:rPr lang="en-US" sz="4800" b="1" dirty="0" smtClean="0"/>
              <a:t>Seeing Ourselves </a:t>
            </a:r>
            <a:r>
              <a:rPr lang="en-US" sz="4800" b="1" dirty="0" smtClean="0">
                <a:solidFill>
                  <a:srgbClr val="592B02"/>
                </a:solidFill>
              </a:rPr>
              <a:t>as God Does</a:t>
            </a:r>
            <a:endParaRPr lang="en-US" sz="4800" b="1" dirty="0">
              <a:solidFill>
                <a:srgbClr val="592B0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146599" y="314476"/>
            <a:ext cx="5542038" cy="5521474"/>
          </a:xfrm>
          <a:solidFill>
            <a:schemeClr val="bg1">
              <a:alpha val="52000"/>
            </a:schemeClr>
          </a:solidFill>
          <a:effectLst>
            <a:softEdge rad="101600"/>
          </a:effectLst>
        </p:spPr>
        <p:txBody>
          <a:bodyPr anchor="ctr">
            <a:normAutofit fontScale="77500" lnSpcReduction="20000"/>
          </a:bodyPr>
          <a:lstStyle/>
          <a:p>
            <a:r>
              <a:rPr lang="en-US" sz="4800" b="1" dirty="0" smtClean="0">
                <a:solidFill>
                  <a:srgbClr val="000000"/>
                </a:solidFill>
              </a:rPr>
              <a:t>worth </a:t>
            </a:r>
            <a:r>
              <a:rPr lang="en-US" sz="4800" b="1" i="1" dirty="0" smtClean="0">
                <a:solidFill>
                  <a:srgbClr val="000000"/>
                </a:solidFill>
              </a:rPr>
              <a:t>Revelation</a:t>
            </a:r>
          </a:p>
          <a:p>
            <a:pPr marL="800100" lvl="2" indent="0">
              <a:buNone/>
            </a:pPr>
            <a:r>
              <a:rPr lang="en-US" sz="4000" b="1" u="sng" dirty="0" smtClean="0">
                <a:solidFill>
                  <a:srgbClr val="592B02"/>
                </a:solidFill>
              </a:rPr>
              <a:t>Matt.11:27</a:t>
            </a:r>
            <a:r>
              <a:rPr lang="en-US" sz="4000" b="1" dirty="0" smtClean="0">
                <a:solidFill>
                  <a:srgbClr val="592B02"/>
                </a:solidFill>
              </a:rPr>
              <a:t>  </a:t>
            </a:r>
            <a:r>
              <a:rPr lang="en-US" sz="4000" b="1" u="sng" dirty="0" smtClean="0">
                <a:solidFill>
                  <a:srgbClr val="592B02"/>
                </a:solidFill>
              </a:rPr>
              <a:t>John 1:18</a:t>
            </a:r>
          </a:p>
          <a:p>
            <a:r>
              <a:rPr lang="en-US" sz="4800" b="1" dirty="0" smtClean="0">
                <a:solidFill>
                  <a:srgbClr val="000000"/>
                </a:solidFill>
              </a:rPr>
              <a:t>worth </a:t>
            </a:r>
            <a:r>
              <a:rPr lang="en-US" sz="4800" b="1" i="1" dirty="0" smtClean="0">
                <a:solidFill>
                  <a:srgbClr val="000000"/>
                </a:solidFill>
              </a:rPr>
              <a:t>Redemption</a:t>
            </a:r>
          </a:p>
          <a:p>
            <a:pPr marL="800100" lvl="2" indent="0">
              <a:buNone/>
            </a:pPr>
            <a:r>
              <a:rPr lang="en-US" sz="4000" b="1" u="sng" dirty="0" smtClean="0">
                <a:solidFill>
                  <a:srgbClr val="592B02"/>
                </a:solidFill>
              </a:rPr>
              <a:t>1Pet.1:17-19</a:t>
            </a:r>
          </a:p>
          <a:p>
            <a:r>
              <a:rPr lang="en-US" sz="4800" b="1" dirty="0" smtClean="0">
                <a:solidFill>
                  <a:srgbClr val="000000"/>
                </a:solidFill>
              </a:rPr>
              <a:t>worth </a:t>
            </a:r>
            <a:r>
              <a:rPr lang="en-US" sz="4800" b="1" i="1" dirty="0" smtClean="0">
                <a:solidFill>
                  <a:srgbClr val="000000"/>
                </a:solidFill>
              </a:rPr>
              <a:t>Propitiation</a:t>
            </a:r>
          </a:p>
          <a:p>
            <a:pPr marL="800100" lvl="2" indent="0">
              <a:buNone/>
            </a:pPr>
            <a:r>
              <a:rPr lang="en-US" sz="4000" b="1" u="sng" dirty="0" smtClean="0">
                <a:solidFill>
                  <a:srgbClr val="592B02"/>
                </a:solidFill>
              </a:rPr>
              <a:t>Rom.3:21-25</a:t>
            </a:r>
          </a:p>
          <a:p>
            <a:r>
              <a:rPr lang="en-US" sz="4800" b="1" dirty="0" smtClean="0">
                <a:solidFill>
                  <a:srgbClr val="000000"/>
                </a:solidFill>
              </a:rPr>
              <a:t>worth </a:t>
            </a:r>
            <a:r>
              <a:rPr lang="en-US" sz="4800" b="1" i="1" dirty="0" smtClean="0">
                <a:solidFill>
                  <a:srgbClr val="000000"/>
                </a:solidFill>
              </a:rPr>
              <a:t>Adoption</a:t>
            </a:r>
            <a:endParaRPr lang="en-US" sz="4800" b="1" dirty="0" smtClean="0">
              <a:solidFill>
                <a:srgbClr val="000000"/>
              </a:solidFill>
            </a:endParaRPr>
          </a:p>
          <a:p>
            <a:pPr marL="800100" lvl="2" indent="0">
              <a:buNone/>
            </a:pPr>
            <a:r>
              <a:rPr lang="en-US" sz="4000" b="1" u="sng" dirty="0" smtClean="0">
                <a:solidFill>
                  <a:srgbClr val="592B02"/>
                </a:solidFill>
              </a:rPr>
              <a:t>Gal.4:3-7</a:t>
            </a:r>
          </a:p>
          <a:p>
            <a:r>
              <a:rPr lang="en-US" sz="4800" b="1" dirty="0" smtClean="0">
                <a:solidFill>
                  <a:srgbClr val="000000"/>
                </a:solidFill>
              </a:rPr>
              <a:t>worth </a:t>
            </a:r>
            <a:r>
              <a:rPr lang="en-US" sz="4800" b="1" i="1" dirty="0" smtClean="0">
                <a:solidFill>
                  <a:srgbClr val="000000"/>
                </a:solidFill>
              </a:rPr>
              <a:t>Fellowship</a:t>
            </a:r>
            <a:endParaRPr lang="en-US" sz="4800" b="1" dirty="0" smtClean="0">
              <a:solidFill>
                <a:srgbClr val="000000"/>
              </a:solidFill>
            </a:endParaRPr>
          </a:p>
          <a:p>
            <a:pPr marL="800100" lvl="2" indent="0">
              <a:buNone/>
            </a:pPr>
            <a:r>
              <a:rPr lang="en-US" sz="4000" b="1" u="sng" dirty="0" smtClean="0">
                <a:solidFill>
                  <a:srgbClr val="592B02"/>
                </a:solidFill>
              </a:rPr>
              <a:t>1Cor.1:4-9</a:t>
            </a:r>
            <a:r>
              <a:rPr lang="en-US" sz="4000" b="1" dirty="0" smtClean="0">
                <a:solidFill>
                  <a:srgbClr val="592B02"/>
                </a:solidFill>
              </a:rPr>
              <a:t>  </a:t>
            </a:r>
            <a:r>
              <a:rPr lang="en-US" sz="4000" b="1" u="sng" dirty="0" smtClean="0">
                <a:solidFill>
                  <a:srgbClr val="592B02"/>
                </a:solidFill>
              </a:rPr>
              <a:t>1John 1:1-4</a:t>
            </a:r>
            <a:endParaRPr lang="en-US" sz="4000" b="1" u="sng" dirty="0">
              <a:solidFill>
                <a:srgbClr val="592B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6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oss.jpg"/>
          <p:cNvPicPr>
            <a:picLocks noChangeAspect="1"/>
          </p:cNvPicPr>
          <p:nvPr/>
        </p:nvPicPr>
        <p:blipFill rotWithShape="1">
          <a:blip r:embed="rId3">
            <a:alphaModFix amt="7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9" r="24553"/>
          <a:stretch/>
        </p:blipFill>
        <p:spPr>
          <a:xfrm rot="206129">
            <a:off x="3134283" y="100936"/>
            <a:ext cx="3515062" cy="4880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2" y="5835950"/>
            <a:ext cx="8229600" cy="1143000"/>
          </a:xfrm>
          <a:solidFill>
            <a:schemeClr val="bg1">
              <a:alpha val="50000"/>
            </a:schemeClr>
          </a:solidFill>
          <a:effectLst>
            <a:softEdge rad="101600"/>
          </a:effectLst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Can we help further? </a:t>
            </a:r>
            <a:r>
              <a:rPr lang="en-US" sz="4800" b="1" u="sng" dirty="0" smtClean="0">
                <a:solidFill>
                  <a:srgbClr val="592B02"/>
                </a:solidFill>
              </a:rPr>
              <a:t>Rom.8:29-30</a:t>
            </a:r>
            <a:endParaRPr lang="en-US" sz="4800" b="1" u="sng" dirty="0">
              <a:solidFill>
                <a:srgbClr val="592B0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29429" y="314476"/>
            <a:ext cx="5542038" cy="5521474"/>
          </a:xfrm>
          <a:solidFill>
            <a:schemeClr val="bg1">
              <a:alpha val="52000"/>
            </a:schemeClr>
          </a:solidFill>
          <a:effectLst>
            <a:softEdge rad="101600"/>
          </a:effectLst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00"/>
                </a:solidFill>
              </a:rPr>
              <a:t>I </a:t>
            </a:r>
            <a:r>
              <a:rPr lang="en-US" sz="4800" b="1" u="sng" dirty="0" smtClean="0">
                <a:solidFill>
                  <a:srgbClr val="000000"/>
                </a:solidFill>
              </a:rPr>
              <a:t>don’t</a:t>
            </a:r>
            <a:r>
              <a:rPr lang="en-US" sz="4800" b="1" dirty="0" smtClean="0">
                <a:solidFill>
                  <a:srgbClr val="000000"/>
                </a:solidFill>
              </a:rPr>
              <a:t> know how </a:t>
            </a:r>
            <a:r>
              <a:rPr lang="en-US" sz="4800" b="1" i="1" dirty="0" smtClean="0">
                <a:solidFill>
                  <a:srgbClr val="592B02"/>
                </a:solidFill>
              </a:rPr>
              <a:t>you see yourself</a:t>
            </a:r>
            <a:r>
              <a:rPr lang="mr-IN" sz="4800" b="1" i="1" dirty="0" smtClean="0">
                <a:solidFill>
                  <a:srgbClr val="592B02"/>
                </a:solidFill>
              </a:rPr>
              <a:t>…</a:t>
            </a:r>
            <a:endParaRPr lang="en-US" sz="4800" b="1" i="1" dirty="0" smtClean="0">
              <a:solidFill>
                <a:srgbClr val="592B02"/>
              </a:solidFill>
            </a:endParaRPr>
          </a:p>
          <a:p>
            <a:r>
              <a:rPr lang="en-US" sz="4800" b="1" dirty="0" smtClean="0">
                <a:solidFill>
                  <a:srgbClr val="000000"/>
                </a:solidFill>
              </a:rPr>
              <a:t>I </a:t>
            </a:r>
            <a:r>
              <a:rPr lang="en-US" sz="4800" b="1" u="sng" dirty="0" smtClean="0">
                <a:solidFill>
                  <a:srgbClr val="000000"/>
                </a:solidFill>
              </a:rPr>
              <a:t>do</a:t>
            </a:r>
            <a:r>
              <a:rPr lang="en-US" sz="4800" b="1" dirty="0" smtClean="0">
                <a:solidFill>
                  <a:srgbClr val="000000"/>
                </a:solidFill>
              </a:rPr>
              <a:t> know how  </a:t>
            </a:r>
            <a:r>
              <a:rPr lang="en-US" sz="4800" b="1" i="1" dirty="0" smtClean="0">
                <a:solidFill>
                  <a:srgbClr val="592B02"/>
                </a:solidFill>
              </a:rPr>
              <a:t>God sees you.</a:t>
            </a:r>
          </a:p>
          <a:p>
            <a:r>
              <a:rPr lang="en-US" sz="4800" b="1" dirty="0" smtClean="0">
                <a:solidFill>
                  <a:srgbClr val="000000"/>
                </a:solidFill>
              </a:rPr>
              <a:t>I hope your </a:t>
            </a:r>
            <a:r>
              <a:rPr lang="en-US" sz="4800" b="1" i="1" dirty="0" smtClean="0">
                <a:solidFill>
                  <a:srgbClr val="592B02"/>
                </a:solidFill>
              </a:rPr>
              <a:t>self-image </a:t>
            </a:r>
            <a:r>
              <a:rPr lang="en-US" sz="4800" b="1" dirty="0" smtClean="0"/>
              <a:t>has changed today.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268862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92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209</Words>
  <Application>Microsoft Macintosh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Seeing Ourselves</vt:lpstr>
      <vt:lpstr>Seeing Ourselves as God Does</vt:lpstr>
      <vt:lpstr>Can we help further? Rom.8:29-30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Ourselves</dc:title>
  <dc:creator>Philip Strong</dc:creator>
  <cp:lastModifiedBy>Philip Strong</cp:lastModifiedBy>
  <cp:revision>8</cp:revision>
  <cp:lastPrinted>2019-02-24T12:28:58Z</cp:lastPrinted>
  <dcterms:created xsi:type="dcterms:W3CDTF">2019-02-24T11:16:24Z</dcterms:created>
  <dcterms:modified xsi:type="dcterms:W3CDTF">2019-02-24T12:31:48Z</dcterms:modified>
</cp:coreProperties>
</file>