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C7C4E-6EEF-8643-B036-5F77A523B1FE}" type="datetimeFigureOut">
              <a:rPr lang="en-US" smtClean="0"/>
              <a:t>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ECD3E-E61A-AA4C-960C-40FE3D20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5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2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8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6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2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3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8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3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DAB0-4E70-2648-8D89-0AEEABE87871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8E0D2-5814-B84F-BCE2-56742FE9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79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184776" cy="1247169"/>
          </a:xfrm>
        </p:spPr>
        <p:txBody>
          <a:bodyPr/>
          <a:lstStyle/>
          <a:p>
            <a:r>
              <a:rPr lang="en-US" b="1" dirty="0" smtClean="0"/>
              <a:t>We’re all about </a:t>
            </a:r>
            <a:r>
              <a:rPr lang="en-US" b="1" i="1" dirty="0" smtClean="0"/>
              <a:t>comfort</a:t>
            </a:r>
            <a:r>
              <a:rPr lang="mr-IN" b="1" i="1" dirty="0" smtClean="0"/>
              <a:t>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109867"/>
            <a:ext cx="7471436" cy="54921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500" b="1" i="1" dirty="0" smtClean="0">
                <a:solidFill>
                  <a:schemeClr val="tx2"/>
                </a:solidFill>
              </a:rPr>
              <a:t>Comfortable</a:t>
            </a:r>
            <a:r>
              <a:rPr lang="en-US" sz="3500" b="1" dirty="0" smtClean="0">
                <a:solidFill>
                  <a:schemeClr val="tx2"/>
                </a:solidFill>
              </a:rPr>
              <a:t> clothes,</a:t>
            </a:r>
          </a:p>
          <a:p>
            <a:pPr algn="l"/>
            <a:r>
              <a:rPr lang="en-US" sz="3500" b="1" i="1" dirty="0" smtClean="0">
                <a:solidFill>
                  <a:schemeClr val="tx2"/>
                </a:solidFill>
              </a:rPr>
              <a:t>Comfortable </a:t>
            </a:r>
            <a:r>
              <a:rPr lang="en-US" sz="3500" b="1" dirty="0" smtClean="0">
                <a:solidFill>
                  <a:schemeClr val="tx2"/>
                </a:solidFill>
              </a:rPr>
              <a:t>shoes,</a:t>
            </a:r>
          </a:p>
          <a:p>
            <a:pPr algn="l"/>
            <a:r>
              <a:rPr lang="en-US" sz="3500" b="1" i="1" dirty="0" smtClean="0">
                <a:solidFill>
                  <a:schemeClr val="tx2"/>
                </a:solidFill>
              </a:rPr>
              <a:t>Comfortable </a:t>
            </a:r>
            <a:r>
              <a:rPr lang="en-US" sz="3500" b="1" dirty="0" smtClean="0">
                <a:solidFill>
                  <a:schemeClr val="tx2"/>
                </a:solidFill>
              </a:rPr>
              <a:t>furniture, </a:t>
            </a:r>
          </a:p>
          <a:p>
            <a:pPr algn="l"/>
            <a:r>
              <a:rPr lang="en-US" sz="3500" b="1" i="1" dirty="0" smtClean="0">
                <a:solidFill>
                  <a:schemeClr val="tx2"/>
                </a:solidFill>
              </a:rPr>
              <a:t>Comfortable </a:t>
            </a:r>
            <a:r>
              <a:rPr lang="en-US" sz="3500" b="1" dirty="0" smtClean="0">
                <a:solidFill>
                  <a:schemeClr val="tx2"/>
                </a:solidFill>
              </a:rPr>
              <a:t>lifestyles, etc.</a:t>
            </a:r>
          </a:p>
          <a:p>
            <a:pPr lvl="1" algn="l"/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We even talk about </a:t>
            </a:r>
            <a:r>
              <a:rPr lang="en-US" sz="3500" b="1" i="1" dirty="0" smtClean="0">
                <a:solidFill>
                  <a:schemeClr val="accent3">
                    <a:lumMod val="50000"/>
                  </a:schemeClr>
                </a:solidFill>
              </a:rPr>
              <a:t>comfort 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food,</a:t>
            </a:r>
          </a:p>
          <a:p>
            <a:pPr lvl="1" algn="l"/>
            <a:r>
              <a:rPr lang="en-US" sz="3500" b="1" i="1" dirty="0" smtClean="0">
                <a:solidFill>
                  <a:schemeClr val="accent3">
                    <a:lumMod val="50000"/>
                  </a:schemeClr>
                </a:solidFill>
              </a:rPr>
              <a:t>Comfort 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animals/pets,</a:t>
            </a:r>
          </a:p>
          <a:p>
            <a:pPr lvl="1" algn="l"/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And even </a:t>
            </a:r>
            <a:r>
              <a:rPr lang="en-US" sz="3500" b="1" i="1" dirty="0" smtClean="0">
                <a:solidFill>
                  <a:schemeClr val="accent3">
                    <a:lumMod val="50000"/>
                  </a:schemeClr>
                </a:solidFill>
              </a:rPr>
              <a:t>comfort 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relationships.</a:t>
            </a:r>
          </a:p>
          <a:p>
            <a:pPr algn="l"/>
            <a:r>
              <a:rPr lang="en-US" sz="3500" b="1" dirty="0" smtClean="0">
                <a:solidFill>
                  <a:srgbClr val="800000"/>
                </a:solidFill>
              </a:rPr>
              <a:t>We don’t like </a:t>
            </a:r>
            <a:r>
              <a:rPr lang="en-US" sz="3500" b="1" i="1" dirty="0" smtClean="0">
                <a:solidFill>
                  <a:srgbClr val="800000"/>
                </a:solidFill>
              </a:rPr>
              <a:t>uncomfortable </a:t>
            </a:r>
            <a:r>
              <a:rPr lang="en-US" sz="3500" b="1" dirty="0" smtClean="0">
                <a:solidFill>
                  <a:srgbClr val="800000"/>
                </a:solidFill>
              </a:rPr>
              <a:t>things.</a:t>
            </a:r>
          </a:p>
          <a:p>
            <a:pPr algn="l"/>
            <a:r>
              <a:rPr lang="en-US" sz="3500" b="1" dirty="0" smtClean="0">
                <a:solidFill>
                  <a:srgbClr val="800000"/>
                </a:solidFill>
              </a:rPr>
              <a:t>But even too much of a </a:t>
            </a:r>
            <a:r>
              <a:rPr lang="en-US" sz="3500" b="1" i="1" dirty="0" smtClean="0">
                <a:solidFill>
                  <a:srgbClr val="800000"/>
                </a:solidFill>
              </a:rPr>
              <a:t>comfortable </a:t>
            </a:r>
            <a:r>
              <a:rPr lang="en-US" sz="3500" b="1" dirty="0" smtClean="0">
                <a:solidFill>
                  <a:srgbClr val="800000"/>
                </a:solidFill>
              </a:rPr>
              <a:t>thing can become </a:t>
            </a:r>
            <a:r>
              <a:rPr lang="en-US" sz="3500" b="1" i="1" dirty="0" smtClean="0">
                <a:solidFill>
                  <a:srgbClr val="800000"/>
                </a:solidFill>
              </a:rPr>
              <a:t>uncomfortable</a:t>
            </a:r>
            <a:r>
              <a:rPr lang="mr-IN" sz="3500" b="1" i="1" dirty="0" smtClean="0">
                <a:solidFill>
                  <a:srgbClr val="800000"/>
                </a:solidFill>
              </a:rPr>
              <a:t>…</a:t>
            </a:r>
            <a:endParaRPr lang="en-US" sz="35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3500" b="1" dirty="0" smtClean="0">
                <a:solidFill>
                  <a:srgbClr val="800000"/>
                </a:solidFill>
              </a:rPr>
              <a:t>Too much </a:t>
            </a:r>
            <a:r>
              <a:rPr lang="en-US" sz="3500" b="1" i="1" dirty="0" smtClean="0">
                <a:solidFill>
                  <a:srgbClr val="800000"/>
                </a:solidFill>
              </a:rPr>
              <a:t>comfort </a:t>
            </a:r>
            <a:r>
              <a:rPr lang="en-US" sz="3500" b="1" dirty="0" smtClean="0">
                <a:solidFill>
                  <a:srgbClr val="800000"/>
                </a:solidFill>
              </a:rPr>
              <a:t>food may make your </a:t>
            </a:r>
            <a:r>
              <a:rPr lang="en-US" sz="3500" b="1" i="1" dirty="0" smtClean="0">
                <a:solidFill>
                  <a:srgbClr val="800000"/>
                </a:solidFill>
              </a:rPr>
              <a:t>comfort </a:t>
            </a:r>
            <a:r>
              <a:rPr lang="en-US" sz="3500" b="1" dirty="0" smtClean="0">
                <a:solidFill>
                  <a:srgbClr val="800000"/>
                </a:solidFill>
              </a:rPr>
              <a:t>clothes very </a:t>
            </a:r>
            <a:r>
              <a:rPr lang="en-US" sz="3500" b="1" i="1" dirty="0" smtClean="0">
                <a:solidFill>
                  <a:srgbClr val="800000"/>
                </a:solidFill>
              </a:rPr>
              <a:t>uncomfortable!</a:t>
            </a:r>
            <a:r>
              <a:rPr lang="en-US" sz="3300" b="1" i="1" dirty="0" smtClean="0"/>
              <a:t> </a:t>
            </a:r>
            <a:endParaRPr lang="en-US" sz="3300" b="1" dirty="0" smtClean="0"/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164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15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But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Those are all </a:t>
            </a:r>
            <a:r>
              <a:rPr lang="en-US" b="1" i="1" dirty="0" smtClean="0"/>
              <a:t>physical </a:t>
            </a:r>
            <a:r>
              <a:rPr lang="en-US" b="1" dirty="0" smtClean="0"/>
              <a:t>“comforts,” what about </a:t>
            </a:r>
            <a:r>
              <a:rPr lang="en-US" b="1" i="1" dirty="0" smtClean="0"/>
              <a:t>spiritual </a:t>
            </a:r>
            <a:r>
              <a:rPr lang="en-US" b="1" dirty="0" smtClean="0"/>
              <a:t>comfort?</a:t>
            </a:r>
          </a:p>
          <a:p>
            <a:pPr marL="0" indent="0">
              <a:buNone/>
            </a:pPr>
            <a:r>
              <a:rPr lang="en-US" b="1" dirty="0" smtClean="0"/>
              <a:t>How do we become </a:t>
            </a:r>
            <a:r>
              <a:rPr lang="en-US" b="1" i="1" dirty="0" smtClean="0"/>
              <a:t>spiritually </a:t>
            </a:r>
            <a:r>
              <a:rPr lang="en-US" b="1" dirty="0" smtClean="0"/>
              <a:t>comfortable?</a:t>
            </a:r>
          </a:p>
          <a:p>
            <a:pPr marL="0" indent="0">
              <a:buNone/>
            </a:pPr>
            <a:r>
              <a:rPr lang="en-US" b="1" dirty="0" smtClean="0"/>
              <a:t>Is that even a good thing?</a:t>
            </a:r>
          </a:p>
          <a:p>
            <a:r>
              <a:rPr lang="en-US" b="1" dirty="0" smtClean="0"/>
              <a:t>We can become </a:t>
            </a:r>
            <a:r>
              <a:rPr lang="en-US" b="1" i="1" dirty="0" smtClean="0"/>
              <a:t>comfortable </a:t>
            </a:r>
            <a:r>
              <a:rPr lang="en-US" b="1" dirty="0" smtClean="0"/>
              <a:t>with sin, </a:t>
            </a:r>
            <a:r>
              <a:rPr lang="en-US" b="1" u="sng" dirty="0" smtClean="0"/>
              <a:t>1Tim.4:2</a:t>
            </a:r>
            <a:r>
              <a:rPr lang="en-US" b="1" dirty="0" smtClean="0"/>
              <a:t>; </a:t>
            </a:r>
            <a:r>
              <a:rPr lang="en-US" b="1" u="sng" dirty="0" smtClean="0"/>
              <a:t>Eph.4:19</a:t>
            </a:r>
            <a:endParaRPr lang="en-US" b="1" dirty="0" smtClean="0"/>
          </a:p>
          <a:p>
            <a:r>
              <a:rPr lang="en-US" b="1" dirty="0" smtClean="0"/>
              <a:t>We can become </a:t>
            </a:r>
            <a:r>
              <a:rPr lang="en-US" b="1" i="1" dirty="0" smtClean="0"/>
              <a:t>comfortable </a:t>
            </a:r>
            <a:r>
              <a:rPr lang="en-US" b="1" dirty="0" smtClean="0"/>
              <a:t>in spiritual laziness- not really doing anything wrong per se, just not really doing anything, </a:t>
            </a:r>
            <a:r>
              <a:rPr lang="en-US" b="1" u="sng" dirty="0" smtClean="0"/>
              <a:t>cp. 1Cor.15:58</a:t>
            </a:r>
            <a:r>
              <a:rPr lang="en-US" b="1" dirty="0" smtClean="0"/>
              <a:t>; </a:t>
            </a:r>
            <a:r>
              <a:rPr lang="en-US" b="1" u="sng" dirty="0" smtClean="0"/>
              <a:t>John 15:2,6,8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95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64763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However, </a:t>
            </a:r>
            <a:r>
              <a:rPr lang="en-US" sz="4000" b="1" i="1" dirty="0" smtClean="0"/>
              <a:t>spiritual comfort </a:t>
            </a:r>
            <a:r>
              <a:rPr lang="en-US" sz="4000" b="1" dirty="0" smtClean="0"/>
              <a:t>can also provide peace and solace where and when </a:t>
            </a:r>
            <a:r>
              <a:rPr lang="en-US" sz="4000" b="1" i="1" dirty="0" smtClean="0"/>
              <a:t>physical comforts </a:t>
            </a:r>
            <a:r>
              <a:rPr lang="en-US" sz="4000" b="1" dirty="0" smtClean="0"/>
              <a:t>cannot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815" y="1856690"/>
            <a:ext cx="8457985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No </a:t>
            </a:r>
            <a:r>
              <a:rPr lang="en-US" b="1" i="1" dirty="0" smtClean="0"/>
              <a:t>chair, blanket, </a:t>
            </a:r>
            <a:r>
              <a:rPr lang="en-US" b="1" dirty="0" smtClean="0"/>
              <a:t>or </a:t>
            </a:r>
            <a:r>
              <a:rPr lang="en-US" b="1" i="1" dirty="0" smtClean="0"/>
              <a:t>food </a:t>
            </a:r>
            <a:r>
              <a:rPr lang="en-US" b="1" dirty="0" smtClean="0"/>
              <a:t>can provide “comfort” for some situations or circumstances.</a:t>
            </a:r>
          </a:p>
          <a:p>
            <a:pPr marL="0" indent="0">
              <a:buNone/>
            </a:pPr>
            <a:r>
              <a:rPr lang="en-US" b="1" dirty="0" smtClean="0"/>
              <a:t>Indeed </a:t>
            </a:r>
            <a:r>
              <a:rPr lang="en-US" b="1" i="1" dirty="0" smtClean="0"/>
              <a:t>physically, </a:t>
            </a:r>
            <a:r>
              <a:rPr lang="en-US" b="1" dirty="0" smtClean="0"/>
              <a:t>there may be NO comfort.</a:t>
            </a:r>
          </a:p>
          <a:p>
            <a:pPr marL="0" indent="0">
              <a:buNone/>
            </a:pPr>
            <a:r>
              <a:rPr lang="en-US" b="1" dirty="0" smtClean="0"/>
              <a:t>Then, where do we turn?</a:t>
            </a:r>
          </a:p>
          <a:p>
            <a:pPr marL="0" indent="0">
              <a:buNone/>
            </a:pPr>
            <a:r>
              <a:rPr lang="en-US" b="1" dirty="0" smtClean="0"/>
              <a:t>For the Christian, the answer is obvious</a:t>
            </a:r>
            <a:r>
              <a:rPr lang="mr-IN" b="1" dirty="0" smtClean="0"/>
              <a:t>…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We turn to God!  </a:t>
            </a:r>
            <a:r>
              <a:rPr lang="en-US" b="1" u="sng" dirty="0" smtClean="0"/>
              <a:t>cp. John 6:67-68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Let’s read together, </a:t>
            </a:r>
            <a:r>
              <a:rPr lang="en-US" b="1" u="sng" dirty="0" smtClean="0"/>
              <a:t>2Cor.1:1-4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786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7005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God of </a:t>
            </a:r>
            <a:r>
              <a:rPr lang="en-US" sz="4000" b="1" i="1" dirty="0" smtClean="0"/>
              <a:t>All Comfort, </a:t>
            </a:r>
            <a:r>
              <a:rPr lang="en-US" sz="4000" b="1" u="sng" dirty="0" smtClean="0"/>
              <a:t>2Cor.1:3-4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866"/>
            <a:ext cx="8229600" cy="54324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Please note from this text:</a:t>
            </a:r>
          </a:p>
          <a:p>
            <a:r>
              <a:rPr lang="en-US" b="1" dirty="0" smtClean="0"/>
              <a:t>The verb </a:t>
            </a:r>
            <a:r>
              <a:rPr lang="en-US" b="1" i="1" dirty="0" smtClean="0"/>
              <a:t>“comforts” </a:t>
            </a:r>
            <a:r>
              <a:rPr lang="en-US" b="1" dirty="0" smtClean="0"/>
              <a:t>in </a:t>
            </a:r>
            <a:r>
              <a:rPr lang="en-US" b="1" u="sng" dirty="0" smtClean="0"/>
              <a:t>v.4</a:t>
            </a:r>
            <a:r>
              <a:rPr lang="en-US" b="1" dirty="0" smtClean="0"/>
              <a:t> is translated from a word derived from the Greek term </a:t>
            </a:r>
            <a:r>
              <a:rPr lang="en-US" b="1" i="1" dirty="0" err="1" smtClean="0"/>
              <a:t>parakaleo</a:t>
            </a:r>
            <a:endParaRPr lang="en-US" b="1" dirty="0" smtClean="0"/>
          </a:p>
          <a:p>
            <a:r>
              <a:rPr lang="en-US" b="1" dirty="0" smtClean="0"/>
              <a:t>It is in the </a:t>
            </a:r>
            <a:r>
              <a:rPr lang="en-US" b="1" i="1" dirty="0" smtClean="0"/>
              <a:t>present tense </a:t>
            </a:r>
            <a:r>
              <a:rPr lang="en-US" b="1" dirty="0" smtClean="0"/>
              <a:t>indicating </a:t>
            </a:r>
            <a:r>
              <a:rPr lang="en-US" b="1" i="1" dirty="0" smtClean="0"/>
              <a:t>ongoing action; </a:t>
            </a:r>
            <a:r>
              <a:rPr lang="en-US" b="1" dirty="0" smtClean="0"/>
              <a:t>He is </a:t>
            </a:r>
            <a:r>
              <a:rPr lang="en-US" b="1" i="1" dirty="0" smtClean="0"/>
              <a:t>always near </a:t>
            </a:r>
            <a:r>
              <a:rPr lang="en-US" b="1" dirty="0" smtClean="0"/>
              <a:t>to comfort</a:t>
            </a:r>
          </a:p>
          <a:p>
            <a:r>
              <a:rPr lang="en-US" b="1" dirty="0" smtClean="0"/>
              <a:t>It is in the </a:t>
            </a:r>
            <a:r>
              <a:rPr lang="en-US" b="1" i="1" dirty="0" smtClean="0"/>
              <a:t>active voice </a:t>
            </a:r>
            <a:r>
              <a:rPr lang="en-US" b="1" dirty="0" smtClean="0"/>
              <a:t>meaning that it is His choice to do so for us</a:t>
            </a:r>
          </a:p>
          <a:p>
            <a:r>
              <a:rPr lang="en-US" b="1" dirty="0" smtClean="0"/>
              <a:t>It literally means to </a:t>
            </a:r>
            <a:r>
              <a:rPr lang="en-US" b="1" i="1" dirty="0" smtClean="0"/>
              <a:t>call alongside; </a:t>
            </a:r>
            <a:r>
              <a:rPr lang="en-US" b="1" dirty="0" smtClean="0"/>
              <a:t>as one would </a:t>
            </a:r>
            <a:r>
              <a:rPr lang="en-US" b="1" i="1" dirty="0" smtClean="0"/>
              <a:t>draw near </a:t>
            </a:r>
            <a:r>
              <a:rPr lang="en-US" b="1" dirty="0" smtClean="0"/>
              <a:t>another to comfort or console (think “hug” or “shelter” under a wing), </a:t>
            </a:r>
            <a:r>
              <a:rPr lang="en-US" b="1" u="sng" dirty="0" smtClean="0"/>
              <a:t>cp. Matt.5:4</a:t>
            </a:r>
            <a:r>
              <a:rPr lang="en-US" b="1" dirty="0" smtClean="0"/>
              <a:t> and </a:t>
            </a:r>
            <a:r>
              <a:rPr lang="en-US" b="1" u="sng" dirty="0" smtClean="0"/>
              <a:t>Luke 16:25</a:t>
            </a:r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9101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7005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God of </a:t>
            </a:r>
            <a:r>
              <a:rPr lang="en-US" sz="4000" b="1" i="1" dirty="0" smtClean="0"/>
              <a:t>All Comfort, </a:t>
            </a:r>
            <a:r>
              <a:rPr lang="en-US" sz="4000" b="1" u="sng" dirty="0" smtClean="0"/>
              <a:t>2Cor.1:3-4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866"/>
            <a:ext cx="8229600" cy="5432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Certainly, there are times in our lives in which we, like Jacob, cannot be “comforted” </a:t>
            </a:r>
            <a:r>
              <a:rPr lang="en-US" b="1" i="1" dirty="0" smtClean="0"/>
              <a:t>physically, </a:t>
            </a:r>
            <a:r>
              <a:rPr lang="en-US" b="1" u="sng" dirty="0" smtClean="0"/>
              <a:t>cp. Gen.37:35</a:t>
            </a:r>
            <a:r>
              <a:rPr lang="en-US" b="1" dirty="0" smtClean="0"/>
              <a:t> (where he </a:t>
            </a:r>
            <a:r>
              <a:rPr lang="en-US" b="1" i="1" dirty="0" smtClean="0"/>
              <a:t>“refused to be comforted”)</a:t>
            </a:r>
            <a:r>
              <a:rPr lang="mr-IN" b="1" i="1" dirty="0" smtClean="0"/>
              <a:t>…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dirty="0" smtClean="0"/>
              <a:t>But even in those times, God is </a:t>
            </a:r>
            <a:r>
              <a:rPr lang="en-US" b="1" i="1" dirty="0" smtClean="0"/>
              <a:t>near, available, </a:t>
            </a:r>
            <a:r>
              <a:rPr lang="en-US" b="1" dirty="0" smtClean="0"/>
              <a:t>and </a:t>
            </a:r>
            <a:r>
              <a:rPr lang="en-US" b="1" i="1" dirty="0" smtClean="0"/>
              <a:t>ready </a:t>
            </a:r>
            <a:r>
              <a:rPr lang="en-US" b="1" dirty="0" smtClean="0"/>
              <a:t>to comfort if we will let Him.  </a:t>
            </a:r>
          </a:p>
        </p:txBody>
      </p:sp>
    </p:spTree>
    <p:extLst>
      <p:ext uri="{BB962C8B-B14F-4D97-AF65-F5344CB8AC3E}">
        <p14:creationId xmlns:p14="http://schemas.microsoft.com/office/powerpoint/2010/main" val="152638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7005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God of </a:t>
            </a:r>
            <a:r>
              <a:rPr lang="en-US" sz="4000" b="1" i="1" dirty="0" smtClean="0"/>
              <a:t>All Comfort, </a:t>
            </a:r>
            <a:r>
              <a:rPr lang="en-US" sz="4000" b="1" u="sng" dirty="0" smtClean="0"/>
              <a:t>2Cor.1:3-4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696" y="1109866"/>
            <a:ext cx="8672070" cy="57481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Now, the big question: How does God </a:t>
            </a:r>
            <a:r>
              <a:rPr lang="en-US" b="1" i="1" dirty="0" smtClean="0"/>
              <a:t>comfort </a:t>
            </a:r>
            <a:r>
              <a:rPr lang="en-US" b="1" dirty="0" smtClean="0"/>
              <a:t>us?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by His Son, </a:t>
            </a:r>
            <a:r>
              <a:rPr lang="en-US" b="1" u="sng" dirty="0" smtClean="0">
                <a:solidFill>
                  <a:srgbClr val="800000"/>
                </a:solidFill>
              </a:rPr>
              <a:t>Matt.9:2,22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14:27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forgiveness, </a:t>
            </a:r>
            <a:r>
              <a:rPr lang="en-US" b="1" dirty="0" smtClean="0"/>
              <a:t>by </a:t>
            </a:r>
            <a:r>
              <a:rPr lang="en-US" b="1" i="1" dirty="0" smtClean="0"/>
              <a:t>faith, calming our fears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by His Spirit, </a:t>
            </a:r>
            <a:r>
              <a:rPr lang="en-US" b="1" u="sng" dirty="0" smtClean="0">
                <a:solidFill>
                  <a:srgbClr val="800000"/>
                </a:solidFill>
              </a:rPr>
              <a:t>Acts 9:31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rgbClr val="800000"/>
                </a:solidFill>
              </a:rPr>
              <a:t>Rom.8:14-17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building, </a:t>
            </a:r>
            <a:r>
              <a:rPr lang="en-US" b="1" i="1" dirty="0" smtClean="0"/>
              <a:t>leading/guiding, reassuring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by His Word, </a:t>
            </a:r>
            <a:r>
              <a:rPr lang="en-US" b="1" u="sng" dirty="0" smtClean="0">
                <a:solidFill>
                  <a:srgbClr val="800000"/>
                </a:solidFill>
              </a:rPr>
              <a:t>Rom.15:4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encouragement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by His Children, </a:t>
            </a:r>
            <a:r>
              <a:rPr lang="en-US" b="1" u="sng" dirty="0" smtClean="0">
                <a:solidFill>
                  <a:srgbClr val="800000"/>
                </a:solidFill>
              </a:rPr>
              <a:t>2Cor.7:5-7</a:t>
            </a:r>
            <a:r>
              <a:rPr lang="en-US" b="1" dirty="0" smtClean="0"/>
              <a:t> (as His </a:t>
            </a:r>
            <a:r>
              <a:rPr lang="en-US" b="1" i="1" dirty="0" smtClean="0"/>
              <a:t>agents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by Prayer, </a:t>
            </a:r>
            <a:r>
              <a:rPr lang="en-US" b="1" u="sng" dirty="0" smtClean="0">
                <a:solidFill>
                  <a:srgbClr val="800000"/>
                </a:solidFill>
              </a:rPr>
              <a:t>Jas.5:13-18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/>
              <a:t>(</a:t>
            </a:r>
            <a:r>
              <a:rPr lang="en-US" b="1" i="1" dirty="0" smtClean="0"/>
              <a:t>prayer, praises, confession, healing</a:t>
            </a:r>
            <a:r>
              <a:rPr lang="en-US" b="1" dirty="0" smtClean="0"/>
              <a:t>)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 y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ou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need true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comfort? 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It is found </a:t>
            </a:r>
            <a:r>
              <a:rPr lang="en-US" b="1" i="1" dirty="0" smtClean="0">
                <a:solidFill>
                  <a:schemeClr val="tx2"/>
                </a:solidFill>
              </a:rPr>
              <a:t>in</a:t>
            </a:r>
            <a:r>
              <a:rPr lang="en-US" b="1" dirty="0" smtClean="0">
                <a:solidFill>
                  <a:schemeClr val="tx2"/>
                </a:solidFill>
              </a:rPr>
              <a:t> and </a:t>
            </a:r>
            <a:r>
              <a:rPr lang="en-US" b="1" i="1" dirty="0" smtClean="0">
                <a:solidFill>
                  <a:schemeClr val="tx2"/>
                </a:solidFill>
              </a:rPr>
              <a:t>through </a:t>
            </a:r>
            <a:r>
              <a:rPr lang="en-US" b="1" dirty="0" smtClean="0">
                <a:solidFill>
                  <a:schemeClr val="tx2"/>
                </a:solidFill>
              </a:rPr>
              <a:t>God, </a:t>
            </a:r>
            <a:r>
              <a:rPr lang="en-US" b="1" dirty="0" smtClean="0">
                <a:solidFill>
                  <a:srgbClr val="800000"/>
                </a:solidFill>
              </a:rPr>
              <a:t>not food or the physical things of this world,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chemeClr val="tx2"/>
                </a:solidFill>
              </a:rPr>
              <a:t>John 16:33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5688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25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572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We’re all about comfort…</vt:lpstr>
      <vt:lpstr>But…</vt:lpstr>
      <vt:lpstr>However, spiritual comfort can also provide peace and solace where and when physical comforts cannot…</vt:lpstr>
      <vt:lpstr>The God of All Comfort, 2Cor.1:3-4</vt:lpstr>
      <vt:lpstr>The God of All Comfort, 2Cor.1:3-4</vt:lpstr>
      <vt:lpstr>The God of All Comfort, 2Cor.1:3-4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all about comfort…</dc:title>
  <dc:creator>Philip Strong</dc:creator>
  <cp:lastModifiedBy>Philip Strong</cp:lastModifiedBy>
  <cp:revision>8</cp:revision>
  <cp:lastPrinted>2019-02-17T13:10:06Z</cp:lastPrinted>
  <dcterms:created xsi:type="dcterms:W3CDTF">2019-02-17T11:45:39Z</dcterms:created>
  <dcterms:modified xsi:type="dcterms:W3CDTF">2019-02-17T13:14:29Z</dcterms:modified>
</cp:coreProperties>
</file>