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BCFC-FC41-A343-AA97-77834BF1B61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F9B87-DA4C-744E-85EF-6BC9F911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2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89652-256D-A849-B44A-F6E6EA32EFC1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8763D-2837-7E4F-8C75-F2BC24A9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3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8763D-2837-7E4F-8C75-F2BC24A940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76" y="10282"/>
            <a:ext cx="841222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Parents and Children</a:t>
            </a:r>
            <a:r>
              <a:rPr lang="mr-IN" sz="4900" b="1" dirty="0" smtClean="0"/>
              <a:t>…</a:t>
            </a: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u="sng" dirty="0" smtClean="0">
                <a:solidFill>
                  <a:srgbClr val="FFFF00"/>
                </a:solidFill>
              </a:rPr>
              <a:t>E</a:t>
            </a:r>
            <a:r>
              <a:rPr lang="en-US" sz="3600" b="1" dirty="0" smtClean="0">
                <a:solidFill>
                  <a:srgbClr val="FFFF00"/>
                </a:solidFill>
              </a:rPr>
              <a:t>p</a:t>
            </a:r>
            <a:r>
              <a:rPr lang="en-US" sz="3600" b="1" u="sng" dirty="0" smtClean="0">
                <a:solidFill>
                  <a:srgbClr val="FFFF00"/>
                </a:solidFill>
              </a:rPr>
              <a:t>hesians 6:1-4</a:t>
            </a:r>
            <a:r>
              <a:rPr lang="en-US" sz="3600" b="1" dirty="0" smtClean="0">
                <a:solidFill>
                  <a:srgbClr val="FFFF00"/>
                </a:solidFill>
              </a:rPr>
              <a:t>  &amp;  </a:t>
            </a:r>
            <a:r>
              <a:rPr lang="en-US" sz="3600" b="1" u="sng" dirty="0" smtClean="0">
                <a:solidFill>
                  <a:srgbClr val="FFFF00"/>
                </a:solidFill>
              </a:rPr>
              <a:t>Colossians 3:20-21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7035"/>
            <a:ext cx="8229600" cy="528783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Parents (good ones) are not always necessarily looking to become parents, but once they are, it changes them forever.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Becoming a parent allows (or forces) us to become truly selfless, if we do it right.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But becoming a parent is truly scary- taking on the responsibility of shaping, molding, guiding, protecting, and providing for the well-being of children is an awesome responsibility.</a:t>
            </a:r>
          </a:p>
          <a:p>
            <a:r>
              <a:rPr lang="en-US" b="1" dirty="0" smtClean="0"/>
              <a:t>Parents don’t always know or have all “the right” answers, but truly strive to do the best their heads, hearts, and guts tell them for the children</a:t>
            </a:r>
            <a:r>
              <a:rPr lang="en-US" b="1" dirty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8322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76" y="10282"/>
            <a:ext cx="841222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Parents and Children</a:t>
            </a:r>
            <a:r>
              <a:rPr lang="mr-IN" sz="4900" b="1" dirty="0" smtClean="0"/>
              <a:t>…</a:t>
            </a: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u="sng" dirty="0" smtClean="0">
                <a:solidFill>
                  <a:srgbClr val="FFFF00"/>
                </a:solidFill>
              </a:rPr>
              <a:t>E</a:t>
            </a:r>
            <a:r>
              <a:rPr lang="en-US" sz="3600" b="1" dirty="0" smtClean="0">
                <a:solidFill>
                  <a:srgbClr val="FFFF00"/>
                </a:solidFill>
              </a:rPr>
              <a:t>p</a:t>
            </a:r>
            <a:r>
              <a:rPr lang="en-US" sz="3600" b="1" u="sng" dirty="0" smtClean="0">
                <a:solidFill>
                  <a:srgbClr val="FFFF00"/>
                </a:solidFill>
              </a:rPr>
              <a:t>hesians 6:1-4</a:t>
            </a:r>
            <a:r>
              <a:rPr lang="en-US" sz="3600" b="1" dirty="0" smtClean="0">
                <a:solidFill>
                  <a:srgbClr val="FFFF00"/>
                </a:solidFill>
              </a:rPr>
              <a:t>  &amp;  </a:t>
            </a:r>
            <a:r>
              <a:rPr lang="en-US" sz="3600" b="1" u="sng" dirty="0" smtClean="0">
                <a:solidFill>
                  <a:srgbClr val="FFFF00"/>
                </a:solidFill>
              </a:rPr>
              <a:t>Colossians 3:20-21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7035"/>
            <a:ext cx="8229600" cy="528783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P</a:t>
            </a:r>
            <a:r>
              <a:rPr lang="en-US" b="1" dirty="0" smtClean="0"/>
              <a:t>arents truly want nothing but what is right and best for the children, because they love them with all their hearts.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Parents are willingly sacrifice practically everything for the children- time, money, energy, health, and heart</a:t>
            </a:r>
            <a:r>
              <a:rPr lang="mr-IN" b="1" dirty="0" smtClean="0"/>
              <a:t>…</a:t>
            </a:r>
            <a:r>
              <a:rPr lang="en-US" b="1" dirty="0" smtClean="0"/>
              <a:t> “all” for the children.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Parents (again, good ones) don’t do these things for the glory of becoming a “parent”- they do it because they love the children, and want what’s best for them.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A parent’s greatest reward is see the children doing well- growing up to be healthy, strong, and whole.</a:t>
            </a:r>
          </a:p>
        </p:txBody>
      </p:sp>
    </p:spTree>
    <p:extLst>
      <p:ext uri="{BB962C8B-B14F-4D97-AF65-F5344CB8AC3E}">
        <p14:creationId xmlns:p14="http://schemas.microsoft.com/office/powerpoint/2010/main" val="44389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76" y="10282"/>
            <a:ext cx="841222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Parents and Children</a:t>
            </a:r>
            <a:r>
              <a:rPr lang="mr-IN" sz="4900" b="1" dirty="0" smtClean="0"/>
              <a:t>…</a:t>
            </a: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u="sng" dirty="0" smtClean="0">
                <a:solidFill>
                  <a:srgbClr val="FFFF00"/>
                </a:solidFill>
              </a:rPr>
              <a:t>E</a:t>
            </a:r>
            <a:r>
              <a:rPr lang="en-US" sz="3600" b="1" dirty="0" smtClean="0">
                <a:solidFill>
                  <a:srgbClr val="FFFF00"/>
                </a:solidFill>
              </a:rPr>
              <a:t>p</a:t>
            </a:r>
            <a:r>
              <a:rPr lang="en-US" sz="3600" b="1" u="sng" dirty="0" smtClean="0">
                <a:solidFill>
                  <a:srgbClr val="FFFF00"/>
                </a:solidFill>
              </a:rPr>
              <a:t>hesians 6:1-4</a:t>
            </a:r>
            <a:r>
              <a:rPr lang="en-US" sz="3600" b="1" dirty="0" smtClean="0">
                <a:solidFill>
                  <a:srgbClr val="FFFF00"/>
                </a:solidFill>
              </a:rPr>
              <a:t>  &amp;  </a:t>
            </a:r>
            <a:r>
              <a:rPr lang="en-US" sz="3600" b="1" u="sng" dirty="0" smtClean="0">
                <a:solidFill>
                  <a:srgbClr val="FFFF00"/>
                </a:solidFill>
              </a:rPr>
              <a:t>Colossians 3:20-21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7035"/>
            <a:ext cx="8229600" cy="528783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But children, mostly because they are children, often don’t see, understand, or appreciate the sacrifices, motivations, and efforts of the parents- at least not until they grow up.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Therefore, children sometimes reciprocate (or take advantage of) the selflessness of the parent through selfishness.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Children often want what they want regardless of the cost or sacrifices required of the parent, or of the other children in the family. </a:t>
            </a:r>
          </a:p>
          <a:p>
            <a:r>
              <a:rPr lang="en-US" b="1" dirty="0" smtClean="0"/>
              <a:t>Children often do not or can not see the potential danger or harm in what they want that the parent does- usually because they are children, not parents</a:t>
            </a:r>
            <a:r>
              <a:rPr lang="mr-IN" b="1" dirty="0" smtClean="0"/>
              <a:t>…</a:t>
            </a:r>
            <a:r>
              <a:rPr lang="en-US" b="1" dirty="0" smtClean="0"/>
              <a:t> the “bigger picture” often escapes their notice. </a:t>
            </a:r>
          </a:p>
        </p:txBody>
      </p:sp>
    </p:spTree>
    <p:extLst>
      <p:ext uri="{BB962C8B-B14F-4D97-AF65-F5344CB8AC3E}">
        <p14:creationId xmlns:p14="http://schemas.microsoft.com/office/powerpoint/2010/main" val="226089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76" y="10282"/>
            <a:ext cx="841222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Shepherds and Sheep</a:t>
            </a:r>
            <a:r>
              <a:rPr lang="mr-IN" sz="4900" b="1" dirty="0" smtClean="0"/>
              <a:t>…</a:t>
            </a: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u="sng" dirty="0" smtClean="0">
                <a:solidFill>
                  <a:srgbClr val="FFFF00"/>
                </a:solidFill>
              </a:rPr>
              <a:t>Hebrews 13:17</a:t>
            </a:r>
            <a:r>
              <a:rPr lang="en-US" sz="3600" b="1" dirty="0" smtClean="0">
                <a:solidFill>
                  <a:srgbClr val="FFFF00"/>
                </a:solidFill>
              </a:rPr>
              <a:t>  &amp;  </a:t>
            </a:r>
            <a:r>
              <a:rPr lang="en-US" sz="3600" b="1" u="sng" dirty="0" smtClean="0">
                <a:solidFill>
                  <a:srgbClr val="FFFF00"/>
                </a:solidFill>
              </a:rPr>
              <a:t>1Peter 5:1-4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7035"/>
            <a:ext cx="8229600" cy="528783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Shepherds (good ones) are not always necessarily looking to become shepherds, but once they are, it changes them forever.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Becoming a shepherd allows (or forces) us to become truly selfless, if we do it right.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But becoming a shepherd is truly scary- taking on the responsibility of shaping, molding, guiding, protecting, and providing for the well-being of sheep is an awesome responsibility.</a:t>
            </a:r>
          </a:p>
          <a:p>
            <a:r>
              <a:rPr lang="en-US" b="1" dirty="0" smtClean="0"/>
              <a:t>Shepherds don’t always know or have all “the right” answers, but truly strive to do the best their heads, hearts, and guts tell them for the sheep.</a:t>
            </a:r>
          </a:p>
        </p:txBody>
      </p:sp>
    </p:spTree>
    <p:extLst>
      <p:ext uri="{BB962C8B-B14F-4D97-AF65-F5344CB8AC3E}">
        <p14:creationId xmlns:p14="http://schemas.microsoft.com/office/powerpoint/2010/main" val="53184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76" y="10282"/>
            <a:ext cx="841222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Shepherds and Sheep</a:t>
            </a:r>
            <a:r>
              <a:rPr lang="mr-IN" sz="4900" b="1" dirty="0" smtClean="0"/>
              <a:t>…</a:t>
            </a: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u="sng" dirty="0" smtClean="0">
                <a:solidFill>
                  <a:srgbClr val="FFFF00"/>
                </a:solidFill>
              </a:rPr>
              <a:t>Hebrews 13:17</a:t>
            </a:r>
            <a:r>
              <a:rPr lang="en-US" sz="3600" b="1" dirty="0" smtClean="0">
                <a:solidFill>
                  <a:srgbClr val="FFFF00"/>
                </a:solidFill>
              </a:rPr>
              <a:t>  &amp;  </a:t>
            </a:r>
            <a:r>
              <a:rPr lang="en-US" sz="3600" b="1" u="sng" dirty="0" smtClean="0">
                <a:solidFill>
                  <a:srgbClr val="FFFF00"/>
                </a:solidFill>
              </a:rPr>
              <a:t>1Peter 5:1-4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37035"/>
            <a:ext cx="8229600" cy="528783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Shepherds truly want nothing but what is right and best for the sheep, because they love them with all their hearts.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Shepherds are willingly sacrifice practically everything for the sheep- time, money, energy, health, and heart</a:t>
            </a:r>
            <a:r>
              <a:rPr lang="mr-IN" b="1" dirty="0" smtClean="0"/>
              <a:t>…</a:t>
            </a:r>
            <a:r>
              <a:rPr lang="en-US" b="1" dirty="0" smtClean="0"/>
              <a:t> “all” for the sheep.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Shepherds (again, good ones) don’t do these things for the glory of becoming a “Shepherd”- they do it because they love the sheep, and want what’s best for them.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A shepherd’s greatest reward is see the sheep doing well- growing up to be healthy, strong, and whole.</a:t>
            </a:r>
          </a:p>
        </p:txBody>
      </p:sp>
    </p:spTree>
    <p:extLst>
      <p:ext uri="{BB962C8B-B14F-4D97-AF65-F5344CB8AC3E}">
        <p14:creationId xmlns:p14="http://schemas.microsoft.com/office/powerpoint/2010/main" val="57754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76" y="10282"/>
            <a:ext cx="841222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Shepherds and Sheep</a:t>
            </a:r>
            <a:r>
              <a:rPr lang="mr-IN" sz="4900" b="1" dirty="0" smtClean="0"/>
              <a:t>…</a:t>
            </a: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u="sng" dirty="0" smtClean="0">
                <a:solidFill>
                  <a:srgbClr val="FFFF00"/>
                </a:solidFill>
              </a:rPr>
              <a:t>Hebrews 13:17</a:t>
            </a:r>
            <a:r>
              <a:rPr lang="en-US" sz="3600" b="1" dirty="0" smtClean="0">
                <a:solidFill>
                  <a:srgbClr val="FFFF00"/>
                </a:solidFill>
              </a:rPr>
              <a:t>  &amp;  </a:t>
            </a:r>
            <a:r>
              <a:rPr lang="en-US" sz="3600" b="1" u="sng" dirty="0" smtClean="0">
                <a:solidFill>
                  <a:srgbClr val="FFFF00"/>
                </a:solidFill>
              </a:rPr>
              <a:t>1Peter 5:1-4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337035"/>
            <a:ext cx="8455125" cy="528783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But sheep, mostly because they are sheep, often don’t see, understand, or appreciate the sacrifices, motivations, and efforts of the shepherds- at least not until they grow up.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Therefore, sheep sometimes reciprocate (or take advantage of) the selflessness of the shepherd through selfishness.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Sheep often want what they want regardless of the cost or sacrifices required of the shepherd, or of the other sheep in the fold. </a:t>
            </a:r>
          </a:p>
          <a:p>
            <a:r>
              <a:rPr lang="en-US" b="1" dirty="0" smtClean="0"/>
              <a:t>Sheep often do not or can not see the potential danger or harm in what they want that the shepherd does- usually because they are sheep, not shepherds</a:t>
            </a:r>
            <a:r>
              <a:rPr lang="mr-IN" b="1" dirty="0" smtClean="0"/>
              <a:t>…</a:t>
            </a:r>
            <a:r>
              <a:rPr lang="en-US" b="1" dirty="0" smtClean="0"/>
              <a:t> the “bigger picture” often escapes their notice. </a:t>
            </a:r>
          </a:p>
        </p:txBody>
      </p:sp>
    </p:spTree>
    <p:extLst>
      <p:ext uri="{BB962C8B-B14F-4D97-AF65-F5344CB8AC3E}">
        <p14:creationId xmlns:p14="http://schemas.microsoft.com/office/powerpoint/2010/main" val="2398524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2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Parents/Shepherds and Children/Sheep</a:t>
            </a:r>
            <a:r>
              <a:rPr lang="mr-IN" sz="3600" b="1" dirty="0" smtClean="0"/>
              <a:t>…</a:t>
            </a:r>
            <a:r>
              <a:rPr lang="en-US" sz="3600" b="1" dirty="0" smtClean="0"/>
              <a:t>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337035"/>
            <a:ext cx="8455125" cy="528783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Shepherds, like parents, are not always perfect in their judgments and efforts- but they are always shepherds/parents, </a:t>
            </a:r>
            <a:r>
              <a:rPr lang="en-US" b="1" u="sng" dirty="0" smtClean="0">
                <a:solidFill>
                  <a:srgbClr val="FFFF00"/>
                </a:solidFill>
              </a:rPr>
              <a:t>E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b="1" u="sng" dirty="0" smtClean="0">
                <a:solidFill>
                  <a:srgbClr val="FFFF00"/>
                </a:solidFill>
              </a:rPr>
              <a:t>h.6:1</a:t>
            </a:r>
            <a:r>
              <a:rPr lang="en-US" b="1" dirty="0" smtClean="0"/>
              <a:t> and </a:t>
            </a:r>
            <a:r>
              <a:rPr lang="en-US" b="1" u="sng" dirty="0" smtClean="0">
                <a:solidFill>
                  <a:srgbClr val="FFFF00"/>
                </a:solidFill>
              </a:rPr>
              <a:t>Heb.13:17</a:t>
            </a:r>
            <a:r>
              <a:rPr lang="en-US" b="1" dirty="0" smtClean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Good parents, like good shepherds, rely on their best knowledge, understanding, and wisdom to make the best decisions they can for the children/sheep,       </a:t>
            </a:r>
            <a:r>
              <a:rPr lang="en-US" b="1" u="sng" dirty="0" smtClean="0">
                <a:solidFill>
                  <a:srgbClr val="FFFF00"/>
                </a:solidFill>
              </a:rPr>
              <a:t>1Tim.3:4-5</a:t>
            </a:r>
            <a:r>
              <a:rPr lang="en-US" b="1" dirty="0" smtClean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While parents/shepherds </a:t>
            </a:r>
            <a:r>
              <a:rPr lang="en-US" b="1" dirty="0"/>
              <a:t>should never </a:t>
            </a:r>
            <a:r>
              <a:rPr lang="en-US" b="1" i="1" dirty="0"/>
              <a:t>exasperate </a:t>
            </a:r>
            <a:r>
              <a:rPr lang="en-US" b="1" dirty="0"/>
              <a:t>the children/sheep by </a:t>
            </a:r>
            <a:r>
              <a:rPr lang="en-US" b="1" i="1" dirty="0"/>
              <a:t>lording over </a:t>
            </a:r>
            <a:r>
              <a:rPr lang="en-US" b="1" dirty="0" smtClean="0"/>
              <a:t>them, </a:t>
            </a:r>
            <a:r>
              <a:rPr lang="en-US" b="1" u="sng" dirty="0" smtClean="0">
                <a:solidFill>
                  <a:srgbClr val="FFFF00"/>
                </a:solidFill>
              </a:rPr>
              <a:t>Col.3:21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and </a:t>
            </a:r>
            <a:r>
              <a:rPr lang="en-US" b="1" u="sng" dirty="0" smtClean="0">
                <a:solidFill>
                  <a:srgbClr val="FFFF00"/>
                </a:solidFill>
              </a:rPr>
              <a:t>1Pet.5:3</a:t>
            </a:r>
            <a:r>
              <a:rPr lang="mr-IN" b="1" dirty="0" smtClean="0"/>
              <a:t>…</a:t>
            </a:r>
            <a:r>
              <a:rPr lang="en-US" b="1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C</a:t>
            </a:r>
            <a:r>
              <a:rPr lang="en-US" b="1" dirty="0" smtClean="0"/>
              <a:t>hildren/sheep should be careful to respect, appreciate, and be in subjection- even when the children/sheep don’t understand or agree with the judgments of the parents/shepherds, </a:t>
            </a:r>
            <a:r>
              <a:rPr lang="en-US" b="1" u="sng" dirty="0" smtClean="0">
                <a:solidFill>
                  <a:srgbClr val="FFFF00"/>
                </a:solidFill>
              </a:rPr>
              <a:t>Col.3:20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and </a:t>
            </a:r>
            <a:r>
              <a:rPr lang="en-US" b="1" u="sng" dirty="0" smtClean="0">
                <a:solidFill>
                  <a:srgbClr val="FFFF00"/>
                </a:solidFill>
              </a:rPr>
              <a:t>1Thess.5:12-13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708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31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593</TotalTime>
  <Words>871</Words>
  <Application>Microsoft Macintosh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Parents and Children…  (Ephesians 6:1-4  &amp;  Colossians 3:20-21)</vt:lpstr>
      <vt:lpstr>Parents and Children…  (Ephesians 6:1-4  &amp;  Colossians 3:20-21)</vt:lpstr>
      <vt:lpstr>Parents and Children…  (Ephesians 6:1-4  &amp;  Colossians 3:20-21)</vt:lpstr>
      <vt:lpstr>Shepherds and Sheep…  (Hebrews 13:17  &amp;  1Peter 5:1-4)</vt:lpstr>
      <vt:lpstr>Shepherds and Sheep…  (Hebrews 13:17  &amp;  1Peter 5:1-4)</vt:lpstr>
      <vt:lpstr>Shepherds and Sheep…  (Hebrews 13:17  &amp;  1Peter 5:1-4)</vt:lpstr>
      <vt:lpstr>Parents/Shepherds and Children/Sheep… 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and Children…  (Ephesians 6:1-4  Colossians 3:20-21)</dc:title>
  <dc:creator>Philip Strong</dc:creator>
  <cp:lastModifiedBy>Philip Strong</cp:lastModifiedBy>
  <cp:revision>16</cp:revision>
  <cp:lastPrinted>2018-11-04T12:20:17Z</cp:lastPrinted>
  <dcterms:created xsi:type="dcterms:W3CDTF">2018-11-04T10:12:59Z</dcterms:created>
  <dcterms:modified xsi:type="dcterms:W3CDTF">2018-11-04T20:06:50Z</dcterms:modified>
</cp:coreProperties>
</file>