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4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48A3-0034-4BBB-ACEE-0D197D8458F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572F469-BEB4-462B-BDD6-93F6789F4E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48A3-0034-4BBB-ACEE-0D197D8458F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F469-BEB4-462B-BDD6-93F6789F4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48A3-0034-4BBB-ACEE-0D197D8458F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F469-BEB4-462B-BDD6-93F6789F4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48A3-0034-4BBB-ACEE-0D197D8458F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F469-BEB4-462B-BDD6-93F6789F4E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48A3-0034-4BBB-ACEE-0D197D8458F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72F469-BEB4-462B-BDD6-93F6789F4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48A3-0034-4BBB-ACEE-0D197D8458F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F469-BEB4-462B-BDD6-93F6789F4E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48A3-0034-4BBB-ACEE-0D197D8458F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F469-BEB4-462B-BDD6-93F6789F4E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48A3-0034-4BBB-ACEE-0D197D8458F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F469-BEB4-462B-BDD6-93F6789F4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48A3-0034-4BBB-ACEE-0D197D8458F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F469-BEB4-462B-BDD6-93F6789F4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48A3-0034-4BBB-ACEE-0D197D8458F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F469-BEB4-462B-BDD6-93F6789F4E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48A3-0034-4BBB-ACEE-0D197D8458F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72F469-BEB4-462B-BDD6-93F6789F4E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AE48A3-0034-4BBB-ACEE-0D197D8458F8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572F469-BEB4-462B-BDD6-93F6789F4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Romans 7:14-8:17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Wretched man that I am!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pPr algn="ctr"/>
            <a:r>
              <a:rPr lang="en-US" b="1" u="sng" dirty="0" smtClean="0"/>
              <a:t>Wretched man that I am</a:t>
            </a:r>
            <a:r>
              <a:rPr lang="en-US" b="1" dirty="0" smtClean="0"/>
              <a:t>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458200" cy="5715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Sometimes I feel like a lousy Christian.</a:t>
            </a:r>
          </a:p>
          <a:p>
            <a:r>
              <a:rPr lang="en-US" sz="3200" dirty="0" smtClean="0"/>
              <a:t>Sometimes I AM a lousy Christian!</a:t>
            </a:r>
          </a:p>
          <a:p>
            <a:pPr lvl="1"/>
            <a:r>
              <a:rPr lang="en-US" sz="3000" dirty="0" smtClean="0"/>
              <a:t>I don’t want to be a lousy Christian!</a:t>
            </a:r>
          </a:p>
          <a:p>
            <a:pPr lvl="1"/>
            <a:r>
              <a:rPr lang="en-US" sz="3000" dirty="0" smtClean="0"/>
              <a:t>I want to do what is right and good!</a:t>
            </a:r>
          </a:p>
          <a:p>
            <a:r>
              <a:rPr lang="en-US" sz="3200" dirty="0" smtClean="0"/>
              <a:t>Sometimes it really gets to me.  It makes me mad. I feel like a failure. I wonder if I should give up because I’ll never get it right. Maybe I’m more broken than the law of God can fix.</a:t>
            </a:r>
          </a:p>
          <a:p>
            <a:r>
              <a:rPr lang="en-US" sz="3200" dirty="0" smtClean="0"/>
              <a:t>The apostle Paul identifies with you!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pPr algn="ctr"/>
            <a:r>
              <a:rPr lang="en-US" b="1" u="sng" dirty="0" smtClean="0"/>
              <a:t>Wretched man that I am</a:t>
            </a:r>
            <a:r>
              <a:rPr lang="en-US" b="1" dirty="0" smtClean="0"/>
              <a:t>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4582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		</a:t>
            </a:r>
            <a:r>
              <a:rPr lang="en-US" sz="9600" dirty="0" smtClean="0"/>
              <a:t>Flesh</a:t>
            </a:r>
            <a:r>
              <a:rPr lang="en-US" sz="4800" dirty="0" smtClean="0"/>
              <a:t>	 vs. 	  </a:t>
            </a:r>
            <a:r>
              <a:rPr lang="en-US" sz="9600" dirty="0" smtClean="0"/>
              <a:t>Spirit</a:t>
            </a:r>
            <a:endParaRPr lang="en-US" sz="3200" dirty="0" smtClean="0"/>
          </a:p>
          <a:p>
            <a:pPr algn="ctr">
              <a:buNone/>
            </a:pPr>
            <a:r>
              <a:rPr lang="en-US" sz="3200" dirty="0" smtClean="0"/>
              <a:t>Where are you?</a:t>
            </a:r>
          </a:p>
          <a:p>
            <a:pPr algn="ctr">
              <a:buNone/>
            </a:pPr>
            <a:r>
              <a:rPr lang="en-US" sz="3200" dirty="0" smtClean="0"/>
              <a:t>“Live”</a:t>
            </a:r>
          </a:p>
          <a:p>
            <a:pPr algn="ctr">
              <a:buNone/>
            </a:pPr>
            <a:r>
              <a:rPr lang="en-US" sz="3200" dirty="0" smtClean="0"/>
              <a:t>“Think”</a:t>
            </a:r>
          </a:p>
          <a:p>
            <a:pPr algn="ctr">
              <a:buNone/>
            </a:pPr>
            <a:r>
              <a:rPr lang="en-US" sz="3200" dirty="0" smtClean="0"/>
              <a:t>Mind/Heart</a:t>
            </a:r>
          </a:p>
          <a:p>
            <a:pPr algn="ctr"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Bondage implies “direction”(of one’s life).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pPr algn="ctr"/>
            <a:r>
              <a:rPr lang="en-US" b="1" u="sng" dirty="0" smtClean="0"/>
              <a:t>Wretched man that I am</a:t>
            </a:r>
            <a:r>
              <a:rPr lang="en-US" b="1" dirty="0" smtClean="0"/>
              <a:t>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839200" cy="5410200"/>
          </a:xfrm>
        </p:spPr>
        <p:txBody>
          <a:bodyPr/>
          <a:lstStyle/>
          <a:p>
            <a:r>
              <a:rPr lang="en-US" dirty="0" smtClean="0"/>
              <a:t>8:1 No condemnation = no adjudging guilty of wrong.</a:t>
            </a:r>
          </a:p>
          <a:p>
            <a:pPr lvl="1"/>
            <a:r>
              <a:rPr lang="en-US" u="sng" dirty="0" smtClean="0"/>
              <a:t>IN</a:t>
            </a:r>
            <a:r>
              <a:rPr lang="en-US" dirty="0" smtClean="0"/>
              <a:t> Jesus (</a:t>
            </a:r>
            <a:r>
              <a:rPr lang="en-US" dirty="0" err="1" smtClean="0"/>
              <a:t>ie</a:t>
            </a:r>
            <a:r>
              <a:rPr lang="en-US" dirty="0" smtClean="0"/>
              <a:t>. Who live and walk NOT after the flesh but after the dictates of the Spirit)</a:t>
            </a:r>
          </a:p>
          <a:p>
            <a:r>
              <a:rPr lang="en-US" dirty="0" smtClean="0"/>
              <a:t>Vs 2 The law, our law, the law of our new beginning.</a:t>
            </a:r>
          </a:p>
          <a:p>
            <a:r>
              <a:rPr lang="en-US" dirty="0" smtClean="0"/>
              <a:t>Vs 3 Why not? Its power weakened by the flesh.</a:t>
            </a:r>
          </a:p>
          <a:p>
            <a:pPr lvl="1"/>
            <a:r>
              <a:rPr lang="en-US" dirty="0" smtClean="0"/>
              <a:t>Flesh = entire nature of man WITHOUT the Holy Spirit.</a:t>
            </a:r>
          </a:p>
          <a:p>
            <a:pPr lvl="1"/>
            <a:r>
              <a:rPr lang="en-US" dirty="0" smtClean="0"/>
              <a:t>Condemned sin = subdued, overcame, deprived it of its power…and for all who accept that sacrifice. Lev. 7:37</a:t>
            </a:r>
          </a:p>
          <a:p>
            <a:r>
              <a:rPr lang="en-US" dirty="0" smtClean="0"/>
              <a:t>Vs 4 Purpose clause… Our lives governed NOT by the standards and according to the dictates of the flesh but controlled by the Holy Spirit!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Wretched man that I am</a:t>
            </a:r>
            <a:r>
              <a:rPr lang="en-US" b="1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763000" cy="5181600"/>
          </a:xfrm>
        </p:spPr>
        <p:txBody>
          <a:bodyPr/>
          <a:lstStyle/>
          <a:p>
            <a:r>
              <a:rPr lang="en-US" dirty="0" smtClean="0"/>
              <a:t>Vs 6 Mind set on flesh = sense and reason without the Holy Spirit.</a:t>
            </a:r>
          </a:p>
          <a:p>
            <a:pPr lvl="1"/>
            <a:r>
              <a:rPr lang="en-US" dirty="0" smtClean="0"/>
              <a:t>Death = all that comprises the miseries arising from sin, here &amp; hereafter.</a:t>
            </a:r>
          </a:p>
          <a:p>
            <a:pPr lvl="1"/>
            <a:r>
              <a:rPr lang="en-US" dirty="0" smtClean="0"/>
              <a:t>BUT, sense &amp; reason with the Holy Spirit…both now and forever!</a:t>
            </a:r>
          </a:p>
          <a:p>
            <a:r>
              <a:rPr lang="en-US" dirty="0" smtClean="0"/>
              <a:t>Vs 7 Mind on the flesh with its carnal thoughts &amp; </a:t>
            </a:r>
            <a:r>
              <a:rPr lang="en-US" dirty="0" err="1" smtClean="0"/>
              <a:t>purposes</a:t>
            </a:r>
            <a:r>
              <a:rPr lang="en-US" dirty="0" err="1" smtClean="0">
                <a:sym typeface="Wingdings" pitchFamily="2" charset="2"/>
              </a:rPr>
              <a:t>hostile</a:t>
            </a:r>
            <a:r>
              <a:rPr lang="en-US" dirty="0" smtClean="0">
                <a:sym typeface="Wingdings" pitchFamily="2" charset="2"/>
              </a:rPr>
              <a:t>!</a:t>
            </a:r>
          </a:p>
          <a:p>
            <a:r>
              <a:rPr lang="en-US" dirty="0" smtClean="0">
                <a:sym typeface="Wingdings" pitchFamily="2" charset="2"/>
              </a:rPr>
              <a:t>Vs 8 When catering to the appetites &amp; impulses of a carnal nature… cannot please, satisfy or be acceptable to God.</a:t>
            </a:r>
          </a:p>
          <a:p>
            <a:r>
              <a:rPr lang="en-US" dirty="0" smtClean="0">
                <a:sym typeface="Wingdings" pitchFamily="2" charset="2"/>
              </a:rPr>
              <a:t>Vs 9 When living after the Spirit  You belong! Belong to God!</a:t>
            </a:r>
          </a:p>
          <a:p>
            <a:r>
              <a:rPr lang="en-US" dirty="0" smtClean="0">
                <a:sym typeface="Wingdings" pitchFamily="2" charset="2"/>
              </a:rPr>
              <a:t>Vs 10 Righteousness that He IMPUTES to you!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225</TotalTime>
  <Words>341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Wretched man that I am!</vt:lpstr>
      <vt:lpstr>Wretched man that I am!</vt:lpstr>
      <vt:lpstr>Wretched man that I am!</vt:lpstr>
      <vt:lpstr>Wretched man that I am!</vt:lpstr>
      <vt:lpstr>Wretched man that I am!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Wretched man that I am!</dc:title>
  <dc:creator>HP</dc:creator>
  <cp:lastModifiedBy>HP</cp:lastModifiedBy>
  <cp:revision>21</cp:revision>
  <dcterms:created xsi:type="dcterms:W3CDTF">2018-04-06T19:41:13Z</dcterms:created>
  <dcterms:modified xsi:type="dcterms:W3CDTF">2018-04-08T21:04:55Z</dcterms:modified>
</cp:coreProperties>
</file>