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8"/>
  </p:handoutMasterIdLst>
  <p:sldIdLst>
    <p:sldId id="259" r:id="rId2"/>
    <p:sldId id="257" r:id="rId3"/>
    <p:sldId id="258" r:id="rId4"/>
    <p:sldId id="256"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94662" autoAdjust="0"/>
  </p:normalViewPr>
  <p:slideViewPr>
    <p:cSldViewPr>
      <p:cViewPr varScale="1">
        <p:scale>
          <a:sx n="114" d="100"/>
          <a:sy n="114" d="100"/>
        </p:scale>
        <p:origin x="-132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handoutMaster" Target="handoutMasters/handout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8B149A-6717-488D-8C9C-0C0CA8949AFC}" type="doc">
      <dgm:prSet loTypeId="urn:microsoft.com/office/officeart/2005/8/layout/vList6" loCatId="process" qsTypeId="urn:microsoft.com/office/officeart/2005/8/quickstyle/simple1" qsCatId="simple" csTypeId="urn:microsoft.com/office/officeart/2005/8/colors/accent1_4" csCatId="accent1" phldr="1"/>
      <dgm:spPr/>
      <dgm:t>
        <a:bodyPr/>
        <a:lstStyle/>
        <a:p>
          <a:endParaRPr lang="en-US"/>
        </a:p>
      </dgm:t>
    </dgm:pt>
    <dgm:pt modelId="{AFF9B0FB-861D-4C33-AE98-63BE02FED536}">
      <dgm:prSet phldrT="[Text]"/>
      <dgm:spPr/>
      <dgm:t>
        <a:bodyPr/>
        <a:lstStyle/>
        <a:p>
          <a:endParaRPr lang="en-US" i="1" dirty="0"/>
        </a:p>
      </dgm:t>
    </dgm:pt>
    <dgm:pt modelId="{B5641C3D-2277-47F6-BF05-707AEDAB452D}" type="parTrans" cxnId="{1C30AE9B-2DBF-42C8-959E-A9821486C7E3}">
      <dgm:prSet/>
      <dgm:spPr/>
      <dgm:t>
        <a:bodyPr/>
        <a:lstStyle/>
        <a:p>
          <a:endParaRPr lang="en-US"/>
        </a:p>
      </dgm:t>
    </dgm:pt>
    <dgm:pt modelId="{D396D6EC-8C0E-4233-8EB1-97769528B96F}" type="sibTrans" cxnId="{1C30AE9B-2DBF-42C8-959E-A9821486C7E3}">
      <dgm:prSet/>
      <dgm:spPr/>
      <dgm:t>
        <a:bodyPr/>
        <a:lstStyle/>
        <a:p>
          <a:endParaRPr lang="en-US"/>
        </a:p>
      </dgm:t>
    </dgm:pt>
    <dgm:pt modelId="{F85F8513-7FB1-4C3C-803A-CC8A136A7FF5}">
      <dgm:prSet phldrT="[Text]" custT="1"/>
      <dgm:spPr/>
      <dgm:t>
        <a:bodyPr/>
        <a:lstStyle/>
        <a:p>
          <a:pPr>
            <a:spcAft>
              <a:spcPts val="1200"/>
            </a:spcAft>
          </a:pPr>
          <a:r>
            <a:rPr lang="en-US" sz="2600" i="1" dirty="0" smtClean="0"/>
            <a:t>Fornicators</a:t>
          </a:r>
          <a:endParaRPr lang="en-US" sz="2600" i="1" dirty="0"/>
        </a:p>
      </dgm:t>
    </dgm:pt>
    <dgm:pt modelId="{2339F71F-5543-4737-B5C6-FBD664D28B7A}" type="parTrans" cxnId="{137E5DD5-7BA2-49F4-A41E-B8A328F30200}">
      <dgm:prSet/>
      <dgm:spPr/>
      <dgm:t>
        <a:bodyPr/>
        <a:lstStyle/>
        <a:p>
          <a:endParaRPr lang="en-US"/>
        </a:p>
      </dgm:t>
    </dgm:pt>
    <dgm:pt modelId="{7B8CB355-2F26-4F03-BFF1-461963600BC6}" type="sibTrans" cxnId="{137E5DD5-7BA2-49F4-A41E-B8A328F30200}">
      <dgm:prSet/>
      <dgm:spPr/>
      <dgm:t>
        <a:bodyPr/>
        <a:lstStyle/>
        <a:p>
          <a:endParaRPr lang="en-US"/>
        </a:p>
      </dgm:t>
    </dgm:pt>
    <dgm:pt modelId="{DAF549AD-0827-4F0D-8C51-F16270FB037F}">
      <dgm:prSet phldrT="[Text]" custT="1"/>
      <dgm:spPr/>
      <dgm:t>
        <a:bodyPr/>
        <a:lstStyle/>
        <a:p>
          <a:pPr>
            <a:spcAft>
              <a:spcPts val="1200"/>
            </a:spcAft>
          </a:pPr>
          <a:r>
            <a:rPr lang="en-US" sz="2600" i="1" dirty="0" smtClean="0"/>
            <a:t>Idolaters</a:t>
          </a:r>
          <a:endParaRPr lang="en-US" sz="2600" i="1" dirty="0"/>
        </a:p>
      </dgm:t>
    </dgm:pt>
    <dgm:pt modelId="{9A0173AC-9E70-4483-BAD4-4FC6B7872C9A}" type="parTrans" cxnId="{EAA52595-96A7-40B5-B084-ACE3BE29CB91}">
      <dgm:prSet/>
      <dgm:spPr/>
      <dgm:t>
        <a:bodyPr/>
        <a:lstStyle/>
        <a:p>
          <a:endParaRPr lang="en-US"/>
        </a:p>
      </dgm:t>
    </dgm:pt>
    <dgm:pt modelId="{FF8F07E9-E79A-4D35-8E9A-067B0670CBB7}" type="sibTrans" cxnId="{EAA52595-96A7-40B5-B084-ACE3BE29CB91}">
      <dgm:prSet/>
      <dgm:spPr/>
      <dgm:t>
        <a:bodyPr/>
        <a:lstStyle/>
        <a:p>
          <a:endParaRPr lang="en-US"/>
        </a:p>
      </dgm:t>
    </dgm:pt>
    <dgm:pt modelId="{5931E041-A962-4A2E-BC46-C7B4AF761260}">
      <dgm:prSet phldrT="[Text]" custT="1"/>
      <dgm:spPr/>
      <dgm:t>
        <a:bodyPr/>
        <a:lstStyle/>
        <a:p>
          <a:pPr>
            <a:spcAft>
              <a:spcPts val="1200"/>
            </a:spcAft>
          </a:pPr>
          <a:r>
            <a:rPr lang="en-US" sz="2600" i="1" dirty="0" smtClean="0"/>
            <a:t>Adulterers</a:t>
          </a:r>
          <a:endParaRPr lang="en-US" sz="2600" i="1" dirty="0"/>
        </a:p>
      </dgm:t>
    </dgm:pt>
    <dgm:pt modelId="{E476EA45-2C3A-4754-9C1A-70AF2AF30784}" type="parTrans" cxnId="{5F2C9F69-3B38-4BA0-85F1-386304364BE7}">
      <dgm:prSet/>
      <dgm:spPr/>
      <dgm:t>
        <a:bodyPr/>
        <a:lstStyle/>
        <a:p>
          <a:endParaRPr lang="en-US"/>
        </a:p>
      </dgm:t>
    </dgm:pt>
    <dgm:pt modelId="{FAFC6358-E798-4A6E-8038-2F0385C0FFE3}" type="sibTrans" cxnId="{5F2C9F69-3B38-4BA0-85F1-386304364BE7}">
      <dgm:prSet/>
      <dgm:spPr/>
      <dgm:t>
        <a:bodyPr/>
        <a:lstStyle/>
        <a:p>
          <a:endParaRPr lang="en-US"/>
        </a:p>
      </dgm:t>
    </dgm:pt>
    <dgm:pt modelId="{EEB2D6D3-7007-4411-9F79-B4C24ED92017}">
      <dgm:prSet phldrT="[Text]" custT="1"/>
      <dgm:spPr/>
      <dgm:t>
        <a:bodyPr/>
        <a:lstStyle/>
        <a:p>
          <a:pPr>
            <a:spcAft>
              <a:spcPts val="1200"/>
            </a:spcAft>
          </a:pPr>
          <a:r>
            <a:rPr lang="en-US" sz="2600" i="1" dirty="0" smtClean="0"/>
            <a:t>Effeminate</a:t>
          </a:r>
          <a:endParaRPr lang="en-US" sz="2600" i="1" dirty="0"/>
        </a:p>
      </dgm:t>
    </dgm:pt>
    <dgm:pt modelId="{66785139-088A-41A0-B65B-A80C2551C452}" type="parTrans" cxnId="{E0C38005-1212-4389-8D83-AE0F54C32349}">
      <dgm:prSet/>
      <dgm:spPr/>
      <dgm:t>
        <a:bodyPr/>
        <a:lstStyle/>
        <a:p>
          <a:endParaRPr lang="en-US"/>
        </a:p>
      </dgm:t>
    </dgm:pt>
    <dgm:pt modelId="{8A1904D2-B080-411C-9A78-C397293D757C}" type="sibTrans" cxnId="{E0C38005-1212-4389-8D83-AE0F54C32349}">
      <dgm:prSet/>
      <dgm:spPr/>
      <dgm:t>
        <a:bodyPr/>
        <a:lstStyle/>
        <a:p>
          <a:endParaRPr lang="en-US"/>
        </a:p>
      </dgm:t>
    </dgm:pt>
    <dgm:pt modelId="{98C39625-A210-4BB6-AF94-6897F1A9B0E5}">
      <dgm:prSet phldrT="[Text]" custT="1"/>
      <dgm:spPr/>
      <dgm:t>
        <a:bodyPr/>
        <a:lstStyle/>
        <a:p>
          <a:pPr>
            <a:spcAft>
              <a:spcPts val="1200"/>
            </a:spcAft>
          </a:pPr>
          <a:r>
            <a:rPr lang="en-US" sz="2600" i="1" dirty="0" smtClean="0"/>
            <a:t>Homosexuals</a:t>
          </a:r>
          <a:endParaRPr lang="en-US" sz="2600" i="1" dirty="0"/>
        </a:p>
      </dgm:t>
    </dgm:pt>
    <dgm:pt modelId="{13DCB2BC-B70F-4592-B518-06876FA6D57D}" type="parTrans" cxnId="{2F707340-40D0-4D94-B8D2-9F34D4E59F26}">
      <dgm:prSet/>
      <dgm:spPr/>
      <dgm:t>
        <a:bodyPr/>
        <a:lstStyle/>
        <a:p>
          <a:endParaRPr lang="en-US"/>
        </a:p>
      </dgm:t>
    </dgm:pt>
    <dgm:pt modelId="{7A7AA15A-8DAD-4877-A34A-727E5C0ABBE0}" type="sibTrans" cxnId="{2F707340-40D0-4D94-B8D2-9F34D4E59F26}">
      <dgm:prSet/>
      <dgm:spPr/>
      <dgm:t>
        <a:bodyPr/>
        <a:lstStyle/>
        <a:p>
          <a:endParaRPr lang="en-US"/>
        </a:p>
      </dgm:t>
    </dgm:pt>
    <dgm:pt modelId="{00218361-E94C-4D5C-A274-0CD2318D0082}">
      <dgm:prSet phldrT="[Text]" custT="1"/>
      <dgm:spPr/>
      <dgm:t>
        <a:bodyPr/>
        <a:lstStyle/>
        <a:p>
          <a:pPr>
            <a:spcAft>
              <a:spcPts val="1200"/>
            </a:spcAft>
          </a:pPr>
          <a:r>
            <a:rPr lang="en-US" sz="2600" i="1" dirty="0" smtClean="0"/>
            <a:t>Thieves</a:t>
          </a:r>
          <a:endParaRPr lang="en-US" sz="2600" i="1" dirty="0"/>
        </a:p>
      </dgm:t>
    </dgm:pt>
    <dgm:pt modelId="{3C1489B3-7FC8-4CC9-A941-5532A3FF6665}" type="parTrans" cxnId="{0423767C-79FC-435B-9841-E9854DEF15D4}">
      <dgm:prSet/>
      <dgm:spPr/>
      <dgm:t>
        <a:bodyPr/>
        <a:lstStyle/>
        <a:p>
          <a:endParaRPr lang="en-US"/>
        </a:p>
      </dgm:t>
    </dgm:pt>
    <dgm:pt modelId="{C80CC57E-BA3F-41DA-9525-0F393F89AF4C}" type="sibTrans" cxnId="{0423767C-79FC-435B-9841-E9854DEF15D4}">
      <dgm:prSet/>
      <dgm:spPr/>
      <dgm:t>
        <a:bodyPr/>
        <a:lstStyle/>
        <a:p>
          <a:endParaRPr lang="en-US"/>
        </a:p>
      </dgm:t>
    </dgm:pt>
    <dgm:pt modelId="{11A48C7B-BFAC-459C-9D86-97B98E110644}">
      <dgm:prSet phldrT="[Text]" custT="1"/>
      <dgm:spPr/>
      <dgm:t>
        <a:bodyPr/>
        <a:lstStyle/>
        <a:p>
          <a:pPr>
            <a:spcAft>
              <a:spcPts val="1200"/>
            </a:spcAft>
          </a:pPr>
          <a:r>
            <a:rPr lang="en-US" sz="2600" i="1" dirty="0" smtClean="0"/>
            <a:t>Covetous</a:t>
          </a:r>
          <a:endParaRPr lang="en-US" sz="2600" i="1" dirty="0"/>
        </a:p>
      </dgm:t>
    </dgm:pt>
    <dgm:pt modelId="{4474A382-0D21-456B-9B0C-55B4F4E85D28}" type="parTrans" cxnId="{8B00D58A-A7F2-49C1-8AB5-1ED1777DF99A}">
      <dgm:prSet/>
      <dgm:spPr/>
      <dgm:t>
        <a:bodyPr/>
        <a:lstStyle/>
        <a:p>
          <a:endParaRPr lang="en-US"/>
        </a:p>
      </dgm:t>
    </dgm:pt>
    <dgm:pt modelId="{E945AFA0-3288-4197-AE14-19FD478A6D1D}" type="sibTrans" cxnId="{8B00D58A-A7F2-49C1-8AB5-1ED1777DF99A}">
      <dgm:prSet/>
      <dgm:spPr/>
      <dgm:t>
        <a:bodyPr/>
        <a:lstStyle/>
        <a:p>
          <a:endParaRPr lang="en-US"/>
        </a:p>
      </dgm:t>
    </dgm:pt>
    <dgm:pt modelId="{5C458585-9548-4E20-87C5-76450B365C26}">
      <dgm:prSet phldrT="[Text]" custT="1"/>
      <dgm:spPr/>
      <dgm:t>
        <a:bodyPr/>
        <a:lstStyle/>
        <a:p>
          <a:pPr>
            <a:spcAft>
              <a:spcPts val="1200"/>
            </a:spcAft>
          </a:pPr>
          <a:r>
            <a:rPr lang="en-US" sz="2600" i="1" dirty="0" smtClean="0"/>
            <a:t>Drunkards</a:t>
          </a:r>
          <a:endParaRPr lang="en-US" sz="2600" i="1" dirty="0"/>
        </a:p>
      </dgm:t>
    </dgm:pt>
    <dgm:pt modelId="{9B3F273F-80B9-4927-B6C3-6CA17E2F99EB}" type="parTrans" cxnId="{3621FCAD-1C96-47D2-B2E3-A4165E699C27}">
      <dgm:prSet/>
      <dgm:spPr/>
      <dgm:t>
        <a:bodyPr/>
        <a:lstStyle/>
        <a:p>
          <a:endParaRPr lang="en-US"/>
        </a:p>
      </dgm:t>
    </dgm:pt>
    <dgm:pt modelId="{9A3473B4-E93B-48F6-BD0B-8C1F42D533D2}" type="sibTrans" cxnId="{3621FCAD-1C96-47D2-B2E3-A4165E699C27}">
      <dgm:prSet/>
      <dgm:spPr/>
      <dgm:t>
        <a:bodyPr/>
        <a:lstStyle/>
        <a:p>
          <a:endParaRPr lang="en-US"/>
        </a:p>
      </dgm:t>
    </dgm:pt>
    <dgm:pt modelId="{1BCA323E-5462-43CD-A209-38CC2C0DDF56}">
      <dgm:prSet phldrT="[Text]" custT="1"/>
      <dgm:spPr/>
      <dgm:t>
        <a:bodyPr/>
        <a:lstStyle/>
        <a:p>
          <a:pPr>
            <a:spcAft>
              <a:spcPts val="1200"/>
            </a:spcAft>
          </a:pPr>
          <a:r>
            <a:rPr lang="en-US" sz="2600" i="1" dirty="0" smtClean="0"/>
            <a:t>Revilers</a:t>
          </a:r>
          <a:endParaRPr lang="en-US" sz="2600" i="1" dirty="0"/>
        </a:p>
      </dgm:t>
    </dgm:pt>
    <dgm:pt modelId="{AD94F39F-5A5B-4E83-9ABB-999A2A33E4ED}" type="parTrans" cxnId="{A29BC0D9-8235-4F45-B594-7636A2C783D6}">
      <dgm:prSet/>
      <dgm:spPr/>
      <dgm:t>
        <a:bodyPr/>
        <a:lstStyle/>
        <a:p>
          <a:endParaRPr lang="en-US"/>
        </a:p>
      </dgm:t>
    </dgm:pt>
    <dgm:pt modelId="{BB9DBE86-7D8D-4F12-8628-963FEDD2569F}" type="sibTrans" cxnId="{A29BC0D9-8235-4F45-B594-7636A2C783D6}">
      <dgm:prSet/>
      <dgm:spPr/>
      <dgm:t>
        <a:bodyPr/>
        <a:lstStyle/>
        <a:p>
          <a:endParaRPr lang="en-US"/>
        </a:p>
      </dgm:t>
    </dgm:pt>
    <dgm:pt modelId="{A1259565-B919-4E91-AF85-DEF45D13CD8A}">
      <dgm:prSet phldrT="[Text]" custT="1"/>
      <dgm:spPr/>
      <dgm:t>
        <a:bodyPr/>
        <a:lstStyle/>
        <a:p>
          <a:pPr>
            <a:spcAft>
              <a:spcPts val="1200"/>
            </a:spcAft>
          </a:pPr>
          <a:r>
            <a:rPr lang="en-US" sz="2600" i="1" dirty="0" smtClean="0"/>
            <a:t>Swindlers</a:t>
          </a:r>
          <a:endParaRPr lang="en-US" sz="2600" i="1" dirty="0"/>
        </a:p>
      </dgm:t>
    </dgm:pt>
    <dgm:pt modelId="{CEE31BE0-3E72-4443-B68B-087CFF2B3BDF}" type="parTrans" cxnId="{E451998A-A787-4C1A-9C84-FDC2F879C717}">
      <dgm:prSet/>
      <dgm:spPr/>
      <dgm:t>
        <a:bodyPr/>
        <a:lstStyle/>
        <a:p>
          <a:endParaRPr lang="en-US"/>
        </a:p>
      </dgm:t>
    </dgm:pt>
    <dgm:pt modelId="{0AA84BD7-78D6-4677-B7C6-358421E72E6D}" type="sibTrans" cxnId="{E451998A-A787-4C1A-9C84-FDC2F879C717}">
      <dgm:prSet/>
      <dgm:spPr/>
      <dgm:t>
        <a:bodyPr/>
        <a:lstStyle/>
        <a:p>
          <a:endParaRPr lang="en-US"/>
        </a:p>
      </dgm:t>
    </dgm:pt>
    <dgm:pt modelId="{FF5F72D3-F606-470A-9A84-C1DB88744A81}" type="pres">
      <dgm:prSet presAssocID="{FB8B149A-6717-488D-8C9C-0C0CA8949AFC}" presName="Name0" presStyleCnt="0">
        <dgm:presLayoutVars>
          <dgm:dir/>
          <dgm:animLvl val="lvl"/>
          <dgm:resizeHandles/>
        </dgm:presLayoutVars>
      </dgm:prSet>
      <dgm:spPr/>
      <dgm:t>
        <a:bodyPr/>
        <a:lstStyle/>
        <a:p>
          <a:endParaRPr lang="en-US"/>
        </a:p>
      </dgm:t>
    </dgm:pt>
    <dgm:pt modelId="{36D0470C-6458-4C9F-9A6C-CCDBB304B77C}" type="pres">
      <dgm:prSet presAssocID="{AFF9B0FB-861D-4C33-AE98-63BE02FED536}" presName="linNode" presStyleCnt="0"/>
      <dgm:spPr/>
    </dgm:pt>
    <dgm:pt modelId="{4CB73DA6-EBA1-4D8D-82E9-EC598839FC36}" type="pres">
      <dgm:prSet presAssocID="{AFF9B0FB-861D-4C33-AE98-63BE02FED536}" presName="parentShp" presStyleLbl="node1" presStyleIdx="0" presStyleCnt="1">
        <dgm:presLayoutVars>
          <dgm:bulletEnabled val="1"/>
        </dgm:presLayoutVars>
      </dgm:prSet>
      <dgm:spPr/>
      <dgm:t>
        <a:bodyPr/>
        <a:lstStyle/>
        <a:p>
          <a:endParaRPr lang="en-US"/>
        </a:p>
      </dgm:t>
    </dgm:pt>
    <dgm:pt modelId="{81BC18FB-551D-4AFF-B962-0FAE8CA7A67A}" type="pres">
      <dgm:prSet presAssocID="{AFF9B0FB-861D-4C33-AE98-63BE02FED536}" presName="childShp" presStyleLbl="bgAccFollowNode1" presStyleIdx="0" presStyleCnt="1">
        <dgm:presLayoutVars>
          <dgm:bulletEnabled val="1"/>
        </dgm:presLayoutVars>
      </dgm:prSet>
      <dgm:spPr/>
      <dgm:t>
        <a:bodyPr/>
        <a:lstStyle/>
        <a:p>
          <a:endParaRPr lang="en-US"/>
        </a:p>
      </dgm:t>
    </dgm:pt>
  </dgm:ptLst>
  <dgm:cxnLst>
    <dgm:cxn modelId="{8DDD4D0C-EAFC-4ABB-B622-3F674C3925AA}" type="presOf" srcId="{1BCA323E-5462-43CD-A209-38CC2C0DDF56}" destId="{81BC18FB-551D-4AFF-B962-0FAE8CA7A67A}" srcOrd="0" destOrd="8" presId="urn:microsoft.com/office/officeart/2005/8/layout/vList6"/>
    <dgm:cxn modelId="{2303D4B2-CBCE-42E3-B6F5-FEF5BD108B62}" type="presOf" srcId="{98C39625-A210-4BB6-AF94-6897F1A9B0E5}" destId="{81BC18FB-551D-4AFF-B962-0FAE8CA7A67A}" srcOrd="0" destOrd="4" presId="urn:microsoft.com/office/officeart/2005/8/layout/vList6"/>
    <dgm:cxn modelId="{9080C55A-73A5-4CB4-AAF5-5B19804ADC99}" type="presOf" srcId="{FB8B149A-6717-488D-8C9C-0C0CA8949AFC}" destId="{FF5F72D3-F606-470A-9A84-C1DB88744A81}" srcOrd="0" destOrd="0" presId="urn:microsoft.com/office/officeart/2005/8/layout/vList6"/>
    <dgm:cxn modelId="{A93CB40E-6C86-4266-8B6B-4554321C9601}" type="presOf" srcId="{DAF549AD-0827-4F0D-8C51-F16270FB037F}" destId="{81BC18FB-551D-4AFF-B962-0FAE8CA7A67A}" srcOrd="0" destOrd="1" presId="urn:microsoft.com/office/officeart/2005/8/layout/vList6"/>
    <dgm:cxn modelId="{8A393D11-3C12-4BED-A75D-90C3BAFF0B00}" type="presOf" srcId="{EEB2D6D3-7007-4411-9F79-B4C24ED92017}" destId="{81BC18FB-551D-4AFF-B962-0FAE8CA7A67A}" srcOrd="0" destOrd="3" presId="urn:microsoft.com/office/officeart/2005/8/layout/vList6"/>
    <dgm:cxn modelId="{E451998A-A787-4C1A-9C84-FDC2F879C717}" srcId="{AFF9B0FB-861D-4C33-AE98-63BE02FED536}" destId="{A1259565-B919-4E91-AF85-DEF45D13CD8A}" srcOrd="9" destOrd="0" parTransId="{CEE31BE0-3E72-4443-B68B-087CFF2B3BDF}" sibTransId="{0AA84BD7-78D6-4677-B7C6-358421E72E6D}"/>
    <dgm:cxn modelId="{09A3ED76-B0C8-4B4B-9F68-278A55C32D18}" type="presOf" srcId="{5C458585-9548-4E20-87C5-76450B365C26}" destId="{81BC18FB-551D-4AFF-B962-0FAE8CA7A67A}" srcOrd="0" destOrd="7" presId="urn:microsoft.com/office/officeart/2005/8/layout/vList6"/>
    <dgm:cxn modelId="{3621FCAD-1C96-47D2-B2E3-A4165E699C27}" srcId="{AFF9B0FB-861D-4C33-AE98-63BE02FED536}" destId="{5C458585-9548-4E20-87C5-76450B365C26}" srcOrd="7" destOrd="0" parTransId="{9B3F273F-80B9-4927-B6C3-6CA17E2F99EB}" sibTransId="{9A3473B4-E93B-48F6-BD0B-8C1F42D533D2}"/>
    <dgm:cxn modelId="{38D4FCCD-628C-43D8-9D83-19494904FFB6}" type="presOf" srcId="{F85F8513-7FB1-4C3C-803A-CC8A136A7FF5}" destId="{81BC18FB-551D-4AFF-B962-0FAE8CA7A67A}" srcOrd="0" destOrd="0" presId="urn:microsoft.com/office/officeart/2005/8/layout/vList6"/>
    <dgm:cxn modelId="{A29BC0D9-8235-4F45-B594-7636A2C783D6}" srcId="{AFF9B0FB-861D-4C33-AE98-63BE02FED536}" destId="{1BCA323E-5462-43CD-A209-38CC2C0DDF56}" srcOrd="8" destOrd="0" parTransId="{AD94F39F-5A5B-4E83-9ABB-999A2A33E4ED}" sibTransId="{BB9DBE86-7D8D-4F12-8628-963FEDD2569F}"/>
    <dgm:cxn modelId="{8B00D58A-A7F2-49C1-8AB5-1ED1777DF99A}" srcId="{AFF9B0FB-861D-4C33-AE98-63BE02FED536}" destId="{11A48C7B-BFAC-459C-9D86-97B98E110644}" srcOrd="6" destOrd="0" parTransId="{4474A382-0D21-456B-9B0C-55B4F4E85D28}" sibTransId="{E945AFA0-3288-4197-AE14-19FD478A6D1D}"/>
    <dgm:cxn modelId="{5F2C9F69-3B38-4BA0-85F1-386304364BE7}" srcId="{AFF9B0FB-861D-4C33-AE98-63BE02FED536}" destId="{5931E041-A962-4A2E-BC46-C7B4AF761260}" srcOrd="2" destOrd="0" parTransId="{E476EA45-2C3A-4754-9C1A-70AF2AF30784}" sibTransId="{FAFC6358-E798-4A6E-8038-2F0385C0FFE3}"/>
    <dgm:cxn modelId="{7E456AC1-EE75-496B-A638-AA1AB84E43D4}" type="presOf" srcId="{5931E041-A962-4A2E-BC46-C7B4AF761260}" destId="{81BC18FB-551D-4AFF-B962-0FAE8CA7A67A}" srcOrd="0" destOrd="2" presId="urn:microsoft.com/office/officeart/2005/8/layout/vList6"/>
    <dgm:cxn modelId="{EAA52595-96A7-40B5-B084-ACE3BE29CB91}" srcId="{AFF9B0FB-861D-4C33-AE98-63BE02FED536}" destId="{DAF549AD-0827-4F0D-8C51-F16270FB037F}" srcOrd="1" destOrd="0" parTransId="{9A0173AC-9E70-4483-BAD4-4FC6B7872C9A}" sibTransId="{FF8F07E9-E79A-4D35-8E9A-067B0670CBB7}"/>
    <dgm:cxn modelId="{694D626B-9364-4492-AF64-581973B3E092}" type="presOf" srcId="{AFF9B0FB-861D-4C33-AE98-63BE02FED536}" destId="{4CB73DA6-EBA1-4D8D-82E9-EC598839FC36}" srcOrd="0" destOrd="0" presId="urn:microsoft.com/office/officeart/2005/8/layout/vList6"/>
    <dgm:cxn modelId="{E0C38005-1212-4389-8D83-AE0F54C32349}" srcId="{AFF9B0FB-861D-4C33-AE98-63BE02FED536}" destId="{EEB2D6D3-7007-4411-9F79-B4C24ED92017}" srcOrd="3" destOrd="0" parTransId="{66785139-088A-41A0-B65B-A80C2551C452}" sibTransId="{8A1904D2-B080-411C-9A78-C397293D757C}"/>
    <dgm:cxn modelId="{174F5874-891E-42F2-B56B-661D2F6672B9}" type="presOf" srcId="{A1259565-B919-4E91-AF85-DEF45D13CD8A}" destId="{81BC18FB-551D-4AFF-B962-0FAE8CA7A67A}" srcOrd="0" destOrd="9" presId="urn:microsoft.com/office/officeart/2005/8/layout/vList6"/>
    <dgm:cxn modelId="{AD2A5324-282C-4958-B49F-043D62194B5C}" type="presOf" srcId="{11A48C7B-BFAC-459C-9D86-97B98E110644}" destId="{81BC18FB-551D-4AFF-B962-0FAE8CA7A67A}" srcOrd="0" destOrd="6" presId="urn:microsoft.com/office/officeart/2005/8/layout/vList6"/>
    <dgm:cxn modelId="{1C30AE9B-2DBF-42C8-959E-A9821486C7E3}" srcId="{FB8B149A-6717-488D-8C9C-0C0CA8949AFC}" destId="{AFF9B0FB-861D-4C33-AE98-63BE02FED536}" srcOrd="0" destOrd="0" parTransId="{B5641C3D-2277-47F6-BF05-707AEDAB452D}" sibTransId="{D396D6EC-8C0E-4233-8EB1-97769528B96F}"/>
    <dgm:cxn modelId="{137E5DD5-7BA2-49F4-A41E-B8A328F30200}" srcId="{AFF9B0FB-861D-4C33-AE98-63BE02FED536}" destId="{F85F8513-7FB1-4C3C-803A-CC8A136A7FF5}" srcOrd="0" destOrd="0" parTransId="{2339F71F-5543-4737-B5C6-FBD664D28B7A}" sibTransId="{7B8CB355-2F26-4F03-BFF1-461963600BC6}"/>
    <dgm:cxn modelId="{31CE9C57-B8C4-471D-A982-C999FF16056B}" type="presOf" srcId="{00218361-E94C-4D5C-A274-0CD2318D0082}" destId="{81BC18FB-551D-4AFF-B962-0FAE8CA7A67A}" srcOrd="0" destOrd="5" presId="urn:microsoft.com/office/officeart/2005/8/layout/vList6"/>
    <dgm:cxn modelId="{2F707340-40D0-4D94-B8D2-9F34D4E59F26}" srcId="{AFF9B0FB-861D-4C33-AE98-63BE02FED536}" destId="{98C39625-A210-4BB6-AF94-6897F1A9B0E5}" srcOrd="4" destOrd="0" parTransId="{13DCB2BC-B70F-4592-B518-06876FA6D57D}" sibTransId="{7A7AA15A-8DAD-4877-A34A-727E5C0ABBE0}"/>
    <dgm:cxn modelId="{0423767C-79FC-435B-9841-E9854DEF15D4}" srcId="{AFF9B0FB-861D-4C33-AE98-63BE02FED536}" destId="{00218361-E94C-4D5C-A274-0CD2318D0082}" srcOrd="5" destOrd="0" parTransId="{3C1489B3-7FC8-4CC9-A941-5532A3FF6665}" sibTransId="{C80CC57E-BA3F-41DA-9525-0F393F89AF4C}"/>
    <dgm:cxn modelId="{81675B6E-1F97-4667-A063-FF5316CD4A95}" type="presParOf" srcId="{FF5F72D3-F606-470A-9A84-C1DB88744A81}" destId="{36D0470C-6458-4C9F-9A6C-CCDBB304B77C}" srcOrd="0" destOrd="0" presId="urn:microsoft.com/office/officeart/2005/8/layout/vList6"/>
    <dgm:cxn modelId="{59BCB061-B8E4-4147-BCE8-E06D476BD828}" type="presParOf" srcId="{36D0470C-6458-4C9F-9A6C-CCDBB304B77C}" destId="{4CB73DA6-EBA1-4D8D-82E9-EC598839FC36}" srcOrd="0" destOrd="0" presId="urn:microsoft.com/office/officeart/2005/8/layout/vList6"/>
    <dgm:cxn modelId="{CE5D1015-811E-433A-B6DA-93C3B70EA864}" type="presParOf" srcId="{36D0470C-6458-4C9F-9A6C-CCDBB304B77C}" destId="{81BC18FB-551D-4AFF-B962-0FAE8CA7A67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A368F3-96DC-4A8C-B206-C545692638DC}" type="doc">
      <dgm:prSet loTypeId="urn:microsoft.com/office/officeart/2005/8/layout/radial2" loCatId="relationship" qsTypeId="urn:microsoft.com/office/officeart/2005/8/quickstyle/3d9" qsCatId="3D" csTypeId="urn:microsoft.com/office/officeart/2005/8/colors/accent1_2" csCatId="accent1" phldr="1"/>
      <dgm:spPr/>
      <dgm:t>
        <a:bodyPr/>
        <a:lstStyle/>
        <a:p>
          <a:endParaRPr lang="en-US"/>
        </a:p>
      </dgm:t>
    </dgm:pt>
    <dgm:pt modelId="{AF038BF5-BCAB-44F2-BE77-880295A94C5E}">
      <dgm:prSet phldrT="[Text]" custT="1"/>
      <dgm:spPr/>
      <dgm:t>
        <a:bodyPr/>
        <a:lstStyle/>
        <a:p>
          <a:r>
            <a:rPr lang="en-US" sz="2200" b="1" i="1" dirty="0" smtClean="0"/>
            <a:t>Washed</a:t>
          </a:r>
          <a:endParaRPr lang="en-US" sz="2200" b="1" i="1" dirty="0"/>
        </a:p>
      </dgm:t>
    </dgm:pt>
    <dgm:pt modelId="{82679B60-1466-4571-86D8-77599115DC6C}" type="parTrans" cxnId="{36709EC1-FA4B-4C04-A36A-092B4C8015EF}">
      <dgm:prSet/>
      <dgm:spPr/>
      <dgm:t>
        <a:bodyPr/>
        <a:lstStyle/>
        <a:p>
          <a:endParaRPr lang="en-US"/>
        </a:p>
      </dgm:t>
    </dgm:pt>
    <dgm:pt modelId="{3EB0D2D1-BCE5-4144-BA68-93B723EAB112}" type="sibTrans" cxnId="{36709EC1-FA4B-4C04-A36A-092B4C8015EF}">
      <dgm:prSet/>
      <dgm:spPr/>
      <dgm:t>
        <a:bodyPr/>
        <a:lstStyle/>
        <a:p>
          <a:endParaRPr lang="en-US"/>
        </a:p>
      </dgm:t>
    </dgm:pt>
    <dgm:pt modelId="{04BF251C-5D9D-4CE5-89CA-0256E43330B4}">
      <dgm:prSet phldrT="[Text]"/>
      <dgm:spPr/>
      <dgm:t>
        <a:bodyPr/>
        <a:lstStyle/>
        <a:p>
          <a:r>
            <a:rPr lang="en-US" b="0" dirty="0" smtClean="0"/>
            <a:t>New Condition</a:t>
          </a:r>
          <a:endParaRPr lang="en-US" b="0" dirty="0"/>
        </a:p>
      </dgm:t>
    </dgm:pt>
    <dgm:pt modelId="{38FC13C2-FF8D-4EB6-8E92-C8FD69D60CB3}" type="parTrans" cxnId="{D494EDB2-319B-4CA0-BBAB-02E173A2F5D9}">
      <dgm:prSet/>
      <dgm:spPr/>
      <dgm:t>
        <a:bodyPr/>
        <a:lstStyle/>
        <a:p>
          <a:endParaRPr lang="en-US"/>
        </a:p>
      </dgm:t>
    </dgm:pt>
    <dgm:pt modelId="{52C784F8-7A65-4ED4-A982-01269C305F2B}" type="sibTrans" cxnId="{D494EDB2-319B-4CA0-BBAB-02E173A2F5D9}">
      <dgm:prSet/>
      <dgm:spPr/>
      <dgm:t>
        <a:bodyPr/>
        <a:lstStyle/>
        <a:p>
          <a:endParaRPr lang="en-US"/>
        </a:p>
      </dgm:t>
    </dgm:pt>
    <dgm:pt modelId="{BFE5C451-224B-4A98-B310-3A51748AA8EE}">
      <dgm:prSet phldrT="[Text]"/>
      <dgm:spPr/>
      <dgm:t>
        <a:bodyPr/>
        <a:lstStyle/>
        <a:p>
          <a:r>
            <a:rPr lang="en-US" b="0" u="sng" dirty="0" smtClean="0">
              <a:solidFill>
                <a:srgbClr val="FFFF00"/>
              </a:solidFill>
            </a:rPr>
            <a:t>2Cor.5:11-17</a:t>
          </a:r>
          <a:r>
            <a:rPr lang="en-US" b="0" u="none" dirty="0" smtClean="0">
              <a:solidFill>
                <a:srgbClr val="FFFF00"/>
              </a:solidFill>
            </a:rPr>
            <a:t>; </a:t>
          </a:r>
          <a:r>
            <a:rPr lang="en-US" b="0" u="sng" dirty="0" smtClean="0">
              <a:solidFill>
                <a:srgbClr val="FFFF00"/>
              </a:solidFill>
            </a:rPr>
            <a:t>Titus 3:5-7</a:t>
          </a:r>
          <a:endParaRPr lang="en-US" b="0" u="sng" dirty="0">
            <a:solidFill>
              <a:srgbClr val="FFFF00"/>
            </a:solidFill>
          </a:endParaRPr>
        </a:p>
      </dgm:t>
    </dgm:pt>
    <dgm:pt modelId="{02552613-6926-4A83-B9C4-0B438B0FF014}" type="parTrans" cxnId="{21C6B3C2-5F7B-4EBB-839D-927F33C4C37B}">
      <dgm:prSet/>
      <dgm:spPr/>
      <dgm:t>
        <a:bodyPr/>
        <a:lstStyle/>
        <a:p>
          <a:endParaRPr lang="en-US"/>
        </a:p>
      </dgm:t>
    </dgm:pt>
    <dgm:pt modelId="{8EC51A8A-8094-4E01-BACD-213C2C7AC11E}" type="sibTrans" cxnId="{21C6B3C2-5F7B-4EBB-839D-927F33C4C37B}">
      <dgm:prSet/>
      <dgm:spPr/>
      <dgm:t>
        <a:bodyPr/>
        <a:lstStyle/>
        <a:p>
          <a:endParaRPr lang="en-US"/>
        </a:p>
      </dgm:t>
    </dgm:pt>
    <dgm:pt modelId="{9C057105-9C07-4995-977E-70A8967760FF}">
      <dgm:prSet phldrT="[Text]" custT="1"/>
      <dgm:spPr/>
      <dgm:t>
        <a:bodyPr/>
        <a:lstStyle/>
        <a:p>
          <a:r>
            <a:rPr lang="en-US" sz="1800" b="1" i="1" dirty="0" smtClean="0"/>
            <a:t>Sanctified</a:t>
          </a:r>
          <a:endParaRPr lang="en-US" sz="1800" b="1" i="1" dirty="0"/>
        </a:p>
      </dgm:t>
    </dgm:pt>
    <dgm:pt modelId="{4D2E62D7-BFF3-44F9-974B-562B250D4E12}" type="parTrans" cxnId="{A19AAA6A-6D6F-4937-957F-A8C96C1F04F4}">
      <dgm:prSet/>
      <dgm:spPr/>
      <dgm:t>
        <a:bodyPr/>
        <a:lstStyle/>
        <a:p>
          <a:endParaRPr lang="en-US"/>
        </a:p>
      </dgm:t>
    </dgm:pt>
    <dgm:pt modelId="{8D143168-A210-42DF-A21B-DB89B23D094E}" type="sibTrans" cxnId="{A19AAA6A-6D6F-4937-957F-A8C96C1F04F4}">
      <dgm:prSet/>
      <dgm:spPr/>
      <dgm:t>
        <a:bodyPr/>
        <a:lstStyle/>
        <a:p>
          <a:endParaRPr lang="en-US"/>
        </a:p>
      </dgm:t>
    </dgm:pt>
    <dgm:pt modelId="{4EFC1FA0-4513-40DE-BB91-C2808E305273}">
      <dgm:prSet phldrT="[Text]"/>
      <dgm:spPr/>
      <dgm:t>
        <a:bodyPr/>
        <a:lstStyle/>
        <a:p>
          <a:r>
            <a:rPr lang="en-US" dirty="0" smtClean="0"/>
            <a:t>New Calling</a:t>
          </a:r>
          <a:endParaRPr lang="en-US" dirty="0"/>
        </a:p>
      </dgm:t>
    </dgm:pt>
    <dgm:pt modelId="{6FB8B575-1656-433A-9AAA-6F6AD4496C05}" type="parTrans" cxnId="{D2CA938E-D680-4958-B343-FA179046A813}">
      <dgm:prSet/>
      <dgm:spPr/>
      <dgm:t>
        <a:bodyPr/>
        <a:lstStyle/>
        <a:p>
          <a:endParaRPr lang="en-US"/>
        </a:p>
      </dgm:t>
    </dgm:pt>
    <dgm:pt modelId="{67B2A453-6975-4394-A7DF-EB1C469AAD3F}" type="sibTrans" cxnId="{D2CA938E-D680-4958-B343-FA179046A813}">
      <dgm:prSet/>
      <dgm:spPr/>
      <dgm:t>
        <a:bodyPr/>
        <a:lstStyle/>
        <a:p>
          <a:endParaRPr lang="en-US"/>
        </a:p>
      </dgm:t>
    </dgm:pt>
    <dgm:pt modelId="{9F4000BE-F849-49C4-BFED-6C40094CDD95}">
      <dgm:prSet phldrT="[Text]"/>
      <dgm:spPr/>
      <dgm:t>
        <a:bodyPr/>
        <a:lstStyle/>
        <a:p>
          <a:r>
            <a:rPr lang="en-US" u="sng" dirty="0" smtClean="0">
              <a:solidFill>
                <a:srgbClr val="FFFF00"/>
              </a:solidFill>
            </a:rPr>
            <a:t>2Th.1:11-12</a:t>
          </a:r>
          <a:r>
            <a:rPr lang="en-US" u="none" dirty="0" smtClean="0">
              <a:solidFill>
                <a:srgbClr val="FFFF00"/>
              </a:solidFill>
            </a:rPr>
            <a:t>; </a:t>
          </a:r>
          <a:r>
            <a:rPr lang="en-US" u="sng" dirty="0" smtClean="0">
              <a:solidFill>
                <a:srgbClr val="FFFF00"/>
              </a:solidFill>
            </a:rPr>
            <a:t>Rom.6:3-</a:t>
          </a:r>
          <a:r>
            <a:rPr lang="en-US" u="sng" dirty="0" smtClean="0">
              <a:solidFill>
                <a:srgbClr val="FFFF00"/>
              </a:solidFill>
            </a:rPr>
            <a:t>14</a:t>
          </a:r>
          <a:endParaRPr lang="en-US" u="sng" dirty="0">
            <a:solidFill>
              <a:srgbClr val="FFFF00"/>
            </a:solidFill>
          </a:endParaRPr>
        </a:p>
      </dgm:t>
    </dgm:pt>
    <dgm:pt modelId="{F472746A-9ACB-44EC-A556-D8991583B152}" type="parTrans" cxnId="{B330DFF6-BC4E-4996-A7DE-311EB1A28B05}">
      <dgm:prSet/>
      <dgm:spPr/>
      <dgm:t>
        <a:bodyPr/>
        <a:lstStyle/>
        <a:p>
          <a:endParaRPr lang="en-US"/>
        </a:p>
      </dgm:t>
    </dgm:pt>
    <dgm:pt modelId="{875B4445-4393-4892-9507-1A3C56DCDAC1}" type="sibTrans" cxnId="{B330DFF6-BC4E-4996-A7DE-311EB1A28B05}">
      <dgm:prSet/>
      <dgm:spPr/>
      <dgm:t>
        <a:bodyPr/>
        <a:lstStyle/>
        <a:p>
          <a:endParaRPr lang="en-US"/>
        </a:p>
      </dgm:t>
    </dgm:pt>
    <dgm:pt modelId="{A9E1BB42-0038-4243-A5C7-5C685A3B75D1}">
      <dgm:prSet phldrT="[Text]" custT="1"/>
      <dgm:spPr/>
      <dgm:t>
        <a:bodyPr/>
        <a:lstStyle/>
        <a:p>
          <a:r>
            <a:rPr lang="en-US" sz="2000" b="1" i="1" dirty="0" smtClean="0"/>
            <a:t>Justified</a:t>
          </a:r>
          <a:endParaRPr lang="en-US" sz="2000" b="1" i="1" dirty="0"/>
        </a:p>
      </dgm:t>
    </dgm:pt>
    <dgm:pt modelId="{7D987EC5-7635-4880-9A5D-7A970810FBBD}" type="parTrans" cxnId="{E677A2E9-A52B-4FE3-A510-38A8F76A7652}">
      <dgm:prSet/>
      <dgm:spPr/>
      <dgm:t>
        <a:bodyPr/>
        <a:lstStyle/>
        <a:p>
          <a:endParaRPr lang="en-US"/>
        </a:p>
      </dgm:t>
    </dgm:pt>
    <dgm:pt modelId="{266DDC10-54F8-4F09-BF10-DF2E0C4A225D}" type="sibTrans" cxnId="{E677A2E9-A52B-4FE3-A510-38A8F76A7652}">
      <dgm:prSet/>
      <dgm:spPr/>
      <dgm:t>
        <a:bodyPr/>
        <a:lstStyle/>
        <a:p>
          <a:endParaRPr lang="en-US"/>
        </a:p>
      </dgm:t>
    </dgm:pt>
    <dgm:pt modelId="{6F14602B-BC2A-49E0-BC61-75CD88F56FC4}">
      <dgm:prSet phldrT="[Text]"/>
      <dgm:spPr/>
      <dgm:t>
        <a:bodyPr/>
        <a:lstStyle/>
        <a:p>
          <a:r>
            <a:rPr lang="en-US" dirty="0" smtClean="0"/>
            <a:t>New Standing</a:t>
          </a:r>
          <a:endParaRPr lang="en-US" dirty="0"/>
        </a:p>
      </dgm:t>
    </dgm:pt>
    <dgm:pt modelId="{A3B2088F-1664-4E78-9B42-C0EE3C8D72E2}" type="parTrans" cxnId="{4E39E4B9-EDDB-49C2-BAFE-BEAC11A66713}">
      <dgm:prSet/>
      <dgm:spPr/>
      <dgm:t>
        <a:bodyPr/>
        <a:lstStyle/>
        <a:p>
          <a:endParaRPr lang="en-US"/>
        </a:p>
      </dgm:t>
    </dgm:pt>
    <dgm:pt modelId="{9E8BCCDC-F23F-4DE0-ACCB-92962D2362A9}" type="sibTrans" cxnId="{4E39E4B9-EDDB-49C2-BAFE-BEAC11A66713}">
      <dgm:prSet/>
      <dgm:spPr/>
      <dgm:t>
        <a:bodyPr/>
        <a:lstStyle/>
        <a:p>
          <a:endParaRPr lang="en-US"/>
        </a:p>
      </dgm:t>
    </dgm:pt>
    <dgm:pt modelId="{BDC7A426-7DC6-4CCD-B4A4-971E9B8E3F69}">
      <dgm:prSet phldrT="[Text]"/>
      <dgm:spPr/>
      <dgm:t>
        <a:bodyPr/>
        <a:lstStyle/>
        <a:p>
          <a:r>
            <a:rPr lang="en-US" u="sng" dirty="0" smtClean="0">
              <a:solidFill>
                <a:srgbClr val="FFFF00"/>
              </a:solidFill>
            </a:rPr>
            <a:t>Col.1:13-14</a:t>
          </a:r>
          <a:r>
            <a:rPr lang="en-US" u="none" dirty="0" smtClean="0">
              <a:solidFill>
                <a:srgbClr val="FFFF00"/>
              </a:solidFill>
            </a:rPr>
            <a:t>; </a:t>
          </a:r>
          <a:r>
            <a:rPr lang="en-US" u="sng" dirty="0" smtClean="0">
              <a:solidFill>
                <a:srgbClr val="FFFF00"/>
              </a:solidFill>
            </a:rPr>
            <a:t>Rom.6:15-23</a:t>
          </a:r>
          <a:endParaRPr lang="en-US" u="sng" dirty="0">
            <a:solidFill>
              <a:srgbClr val="FFFF00"/>
            </a:solidFill>
          </a:endParaRPr>
        </a:p>
      </dgm:t>
    </dgm:pt>
    <dgm:pt modelId="{ACAA6610-8AB3-4E0D-BB62-99C2EBD9EE8F}" type="parTrans" cxnId="{4DF01B18-4DF3-41A0-A577-F53C7AC5A68F}">
      <dgm:prSet/>
      <dgm:spPr/>
      <dgm:t>
        <a:bodyPr/>
        <a:lstStyle/>
        <a:p>
          <a:endParaRPr lang="en-US"/>
        </a:p>
      </dgm:t>
    </dgm:pt>
    <dgm:pt modelId="{817C6657-E7C4-4183-AA2E-D0E77E9D6FC5}" type="sibTrans" cxnId="{4DF01B18-4DF3-41A0-A577-F53C7AC5A68F}">
      <dgm:prSet/>
      <dgm:spPr/>
      <dgm:t>
        <a:bodyPr/>
        <a:lstStyle/>
        <a:p>
          <a:endParaRPr lang="en-US"/>
        </a:p>
      </dgm:t>
    </dgm:pt>
    <dgm:pt modelId="{D04DE810-8180-4A39-8596-CEAD88A182AC}" type="pres">
      <dgm:prSet presAssocID="{A8A368F3-96DC-4A8C-B206-C545692638DC}" presName="composite" presStyleCnt="0">
        <dgm:presLayoutVars>
          <dgm:chMax val="5"/>
          <dgm:dir/>
          <dgm:animLvl val="ctr"/>
          <dgm:resizeHandles val="exact"/>
        </dgm:presLayoutVars>
      </dgm:prSet>
      <dgm:spPr/>
      <dgm:t>
        <a:bodyPr/>
        <a:lstStyle/>
        <a:p>
          <a:endParaRPr lang="en-US"/>
        </a:p>
      </dgm:t>
    </dgm:pt>
    <dgm:pt modelId="{66F7E7ED-3964-419D-AF83-E20C6800DFC4}" type="pres">
      <dgm:prSet presAssocID="{A8A368F3-96DC-4A8C-B206-C545692638DC}" presName="cycle" presStyleCnt="0"/>
      <dgm:spPr/>
    </dgm:pt>
    <dgm:pt modelId="{255CDAF3-4AA9-404D-9E2A-A15D6D9B3B94}" type="pres">
      <dgm:prSet presAssocID="{A8A368F3-96DC-4A8C-B206-C545692638DC}" presName="centerShape" presStyleCnt="0"/>
      <dgm:spPr/>
    </dgm:pt>
    <dgm:pt modelId="{E45429AF-E6D7-4DFB-B911-D1E250DC13EB}" type="pres">
      <dgm:prSet presAssocID="{A8A368F3-96DC-4A8C-B206-C545692638DC}" presName="connSite" presStyleLbl="node1" presStyleIdx="0" presStyleCnt="4"/>
      <dgm:spPr/>
    </dgm:pt>
    <dgm:pt modelId="{B2E1603B-406A-4BBF-9074-56B686D95A5C}" type="pres">
      <dgm:prSet presAssocID="{A8A368F3-96DC-4A8C-B206-C545692638DC}" presName="visible" presStyleLbl="node1" presStyleIdx="0" presStyleCnt="4"/>
      <dgm:spPr/>
    </dgm:pt>
    <dgm:pt modelId="{6D3ECFFF-8DA2-455D-ACCC-07D5C1A722D7}" type="pres">
      <dgm:prSet presAssocID="{82679B60-1466-4571-86D8-77599115DC6C}" presName="Name25" presStyleLbl="parChTrans1D1" presStyleIdx="0" presStyleCnt="3"/>
      <dgm:spPr/>
      <dgm:t>
        <a:bodyPr/>
        <a:lstStyle/>
        <a:p>
          <a:endParaRPr lang="en-US"/>
        </a:p>
      </dgm:t>
    </dgm:pt>
    <dgm:pt modelId="{F5A9E315-8C06-43C7-BB0B-ECEACF071523}" type="pres">
      <dgm:prSet presAssocID="{AF038BF5-BCAB-44F2-BE77-880295A94C5E}" presName="node" presStyleCnt="0"/>
      <dgm:spPr/>
    </dgm:pt>
    <dgm:pt modelId="{153132F5-B2DF-4DC1-843A-B42C073312DC}" type="pres">
      <dgm:prSet presAssocID="{AF038BF5-BCAB-44F2-BE77-880295A94C5E}" presName="parentNode" presStyleLbl="node1" presStyleIdx="1" presStyleCnt="4">
        <dgm:presLayoutVars>
          <dgm:chMax val="1"/>
          <dgm:bulletEnabled val="1"/>
        </dgm:presLayoutVars>
      </dgm:prSet>
      <dgm:spPr/>
      <dgm:t>
        <a:bodyPr/>
        <a:lstStyle/>
        <a:p>
          <a:endParaRPr lang="en-US"/>
        </a:p>
      </dgm:t>
    </dgm:pt>
    <dgm:pt modelId="{3EA6BED2-CB27-412D-A44D-73457F45858F}" type="pres">
      <dgm:prSet presAssocID="{AF038BF5-BCAB-44F2-BE77-880295A94C5E}" presName="childNode" presStyleLbl="revTx" presStyleIdx="0" presStyleCnt="3">
        <dgm:presLayoutVars>
          <dgm:bulletEnabled val="1"/>
        </dgm:presLayoutVars>
      </dgm:prSet>
      <dgm:spPr/>
      <dgm:t>
        <a:bodyPr/>
        <a:lstStyle/>
        <a:p>
          <a:endParaRPr lang="en-US"/>
        </a:p>
      </dgm:t>
    </dgm:pt>
    <dgm:pt modelId="{3BFF450D-B2C5-4F92-8D01-8A09E9A2B412}" type="pres">
      <dgm:prSet presAssocID="{4D2E62D7-BFF3-44F9-974B-562B250D4E12}" presName="Name25" presStyleLbl="parChTrans1D1" presStyleIdx="1" presStyleCnt="3"/>
      <dgm:spPr/>
      <dgm:t>
        <a:bodyPr/>
        <a:lstStyle/>
        <a:p>
          <a:endParaRPr lang="en-US"/>
        </a:p>
      </dgm:t>
    </dgm:pt>
    <dgm:pt modelId="{9A510051-BE2F-4B68-A5A7-5E4A265DC672}" type="pres">
      <dgm:prSet presAssocID="{9C057105-9C07-4995-977E-70A8967760FF}" presName="node" presStyleCnt="0"/>
      <dgm:spPr/>
    </dgm:pt>
    <dgm:pt modelId="{C4527AE1-EBBC-489F-9AAC-D7871B00A458}" type="pres">
      <dgm:prSet presAssocID="{9C057105-9C07-4995-977E-70A8967760FF}" presName="parentNode" presStyleLbl="node1" presStyleIdx="2" presStyleCnt="4">
        <dgm:presLayoutVars>
          <dgm:chMax val="1"/>
          <dgm:bulletEnabled val="1"/>
        </dgm:presLayoutVars>
      </dgm:prSet>
      <dgm:spPr/>
      <dgm:t>
        <a:bodyPr/>
        <a:lstStyle/>
        <a:p>
          <a:endParaRPr lang="en-US"/>
        </a:p>
      </dgm:t>
    </dgm:pt>
    <dgm:pt modelId="{D2DD5653-12E4-4D99-93D8-31DFC85DE1AE}" type="pres">
      <dgm:prSet presAssocID="{9C057105-9C07-4995-977E-70A8967760FF}" presName="childNode" presStyleLbl="revTx" presStyleIdx="1" presStyleCnt="3">
        <dgm:presLayoutVars>
          <dgm:bulletEnabled val="1"/>
        </dgm:presLayoutVars>
      </dgm:prSet>
      <dgm:spPr/>
      <dgm:t>
        <a:bodyPr/>
        <a:lstStyle/>
        <a:p>
          <a:endParaRPr lang="en-US"/>
        </a:p>
      </dgm:t>
    </dgm:pt>
    <dgm:pt modelId="{1C199FCA-CC13-41D7-9112-5D5CC1F4E9BA}" type="pres">
      <dgm:prSet presAssocID="{7D987EC5-7635-4880-9A5D-7A970810FBBD}" presName="Name25" presStyleLbl="parChTrans1D1" presStyleIdx="2" presStyleCnt="3"/>
      <dgm:spPr/>
      <dgm:t>
        <a:bodyPr/>
        <a:lstStyle/>
        <a:p>
          <a:endParaRPr lang="en-US"/>
        </a:p>
      </dgm:t>
    </dgm:pt>
    <dgm:pt modelId="{CA7DCD35-DAEC-4FFF-B487-544F666B291B}" type="pres">
      <dgm:prSet presAssocID="{A9E1BB42-0038-4243-A5C7-5C685A3B75D1}" presName="node" presStyleCnt="0"/>
      <dgm:spPr/>
    </dgm:pt>
    <dgm:pt modelId="{EF6C99ED-DD2A-433A-88AC-1DEF4CCA6FB9}" type="pres">
      <dgm:prSet presAssocID="{A9E1BB42-0038-4243-A5C7-5C685A3B75D1}" presName="parentNode" presStyleLbl="node1" presStyleIdx="3" presStyleCnt="4">
        <dgm:presLayoutVars>
          <dgm:chMax val="1"/>
          <dgm:bulletEnabled val="1"/>
        </dgm:presLayoutVars>
      </dgm:prSet>
      <dgm:spPr/>
      <dgm:t>
        <a:bodyPr/>
        <a:lstStyle/>
        <a:p>
          <a:endParaRPr lang="en-US"/>
        </a:p>
      </dgm:t>
    </dgm:pt>
    <dgm:pt modelId="{CFB58A69-5700-46F9-88FF-FD0E32FF3656}" type="pres">
      <dgm:prSet presAssocID="{A9E1BB42-0038-4243-A5C7-5C685A3B75D1}" presName="childNode" presStyleLbl="revTx" presStyleIdx="2" presStyleCnt="3">
        <dgm:presLayoutVars>
          <dgm:bulletEnabled val="1"/>
        </dgm:presLayoutVars>
      </dgm:prSet>
      <dgm:spPr/>
      <dgm:t>
        <a:bodyPr/>
        <a:lstStyle/>
        <a:p>
          <a:endParaRPr lang="en-US"/>
        </a:p>
      </dgm:t>
    </dgm:pt>
  </dgm:ptLst>
  <dgm:cxnLst>
    <dgm:cxn modelId="{E677A2E9-A52B-4FE3-A510-38A8F76A7652}" srcId="{A8A368F3-96DC-4A8C-B206-C545692638DC}" destId="{A9E1BB42-0038-4243-A5C7-5C685A3B75D1}" srcOrd="2" destOrd="0" parTransId="{7D987EC5-7635-4880-9A5D-7A970810FBBD}" sibTransId="{266DDC10-54F8-4F09-BF10-DF2E0C4A225D}"/>
    <dgm:cxn modelId="{D2CA938E-D680-4958-B343-FA179046A813}" srcId="{9C057105-9C07-4995-977E-70A8967760FF}" destId="{4EFC1FA0-4513-40DE-BB91-C2808E305273}" srcOrd="0" destOrd="0" parTransId="{6FB8B575-1656-433A-9AAA-6F6AD4496C05}" sibTransId="{67B2A453-6975-4394-A7DF-EB1C469AAD3F}"/>
    <dgm:cxn modelId="{E25C6512-5406-42EB-8353-DAF51A4B9187}" type="presOf" srcId="{4EFC1FA0-4513-40DE-BB91-C2808E305273}" destId="{D2DD5653-12E4-4D99-93D8-31DFC85DE1AE}" srcOrd="0" destOrd="0" presId="urn:microsoft.com/office/officeart/2005/8/layout/radial2"/>
    <dgm:cxn modelId="{2CCDDB98-5FF1-4A4C-8FD4-589D3CDF5505}" type="presOf" srcId="{BDC7A426-7DC6-4CCD-B4A4-971E9B8E3F69}" destId="{CFB58A69-5700-46F9-88FF-FD0E32FF3656}" srcOrd="0" destOrd="1" presId="urn:microsoft.com/office/officeart/2005/8/layout/radial2"/>
    <dgm:cxn modelId="{3DB06C36-13B5-4EFA-A3E9-E6569A76B188}" type="presOf" srcId="{BFE5C451-224B-4A98-B310-3A51748AA8EE}" destId="{3EA6BED2-CB27-412D-A44D-73457F45858F}" srcOrd="0" destOrd="1" presId="urn:microsoft.com/office/officeart/2005/8/layout/radial2"/>
    <dgm:cxn modelId="{4DF01B18-4DF3-41A0-A577-F53C7AC5A68F}" srcId="{A9E1BB42-0038-4243-A5C7-5C685A3B75D1}" destId="{BDC7A426-7DC6-4CCD-B4A4-971E9B8E3F69}" srcOrd="1" destOrd="0" parTransId="{ACAA6610-8AB3-4E0D-BB62-99C2EBD9EE8F}" sibTransId="{817C6657-E7C4-4183-AA2E-D0E77E9D6FC5}"/>
    <dgm:cxn modelId="{84AFBA0A-6F93-4C87-ABBD-3CB3AB7F612A}" type="presOf" srcId="{4D2E62D7-BFF3-44F9-974B-562B250D4E12}" destId="{3BFF450D-B2C5-4F92-8D01-8A09E9A2B412}" srcOrd="0" destOrd="0" presId="urn:microsoft.com/office/officeart/2005/8/layout/radial2"/>
    <dgm:cxn modelId="{D494EDB2-319B-4CA0-BBAB-02E173A2F5D9}" srcId="{AF038BF5-BCAB-44F2-BE77-880295A94C5E}" destId="{04BF251C-5D9D-4CE5-89CA-0256E43330B4}" srcOrd="0" destOrd="0" parTransId="{38FC13C2-FF8D-4EB6-8E92-C8FD69D60CB3}" sibTransId="{52C784F8-7A65-4ED4-A982-01269C305F2B}"/>
    <dgm:cxn modelId="{21C6B3C2-5F7B-4EBB-839D-927F33C4C37B}" srcId="{AF038BF5-BCAB-44F2-BE77-880295A94C5E}" destId="{BFE5C451-224B-4A98-B310-3A51748AA8EE}" srcOrd="1" destOrd="0" parTransId="{02552613-6926-4A83-B9C4-0B438B0FF014}" sibTransId="{8EC51A8A-8094-4E01-BACD-213C2C7AC11E}"/>
    <dgm:cxn modelId="{4E39E4B9-EDDB-49C2-BAFE-BEAC11A66713}" srcId="{A9E1BB42-0038-4243-A5C7-5C685A3B75D1}" destId="{6F14602B-BC2A-49E0-BC61-75CD88F56FC4}" srcOrd="0" destOrd="0" parTransId="{A3B2088F-1664-4E78-9B42-C0EE3C8D72E2}" sibTransId="{9E8BCCDC-F23F-4DE0-ACCB-92962D2362A9}"/>
    <dgm:cxn modelId="{36709EC1-FA4B-4C04-A36A-092B4C8015EF}" srcId="{A8A368F3-96DC-4A8C-B206-C545692638DC}" destId="{AF038BF5-BCAB-44F2-BE77-880295A94C5E}" srcOrd="0" destOrd="0" parTransId="{82679B60-1466-4571-86D8-77599115DC6C}" sibTransId="{3EB0D2D1-BCE5-4144-BA68-93B723EAB112}"/>
    <dgm:cxn modelId="{B330DFF6-BC4E-4996-A7DE-311EB1A28B05}" srcId="{9C057105-9C07-4995-977E-70A8967760FF}" destId="{9F4000BE-F849-49C4-BFED-6C40094CDD95}" srcOrd="1" destOrd="0" parTransId="{F472746A-9ACB-44EC-A556-D8991583B152}" sibTransId="{875B4445-4393-4892-9507-1A3C56DCDAC1}"/>
    <dgm:cxn modelId="{3A70F28E-767A-44CD-B897-9B6604BB1726}" type="presOf" srcId="{A8A368F3-96DC-4A8C-B206-C545692638DC}" destId="{D04DE810-8180-4A39-8596-CEAD88A182AC}" srcOrd="0" destOrd="0" presId="urn:microsoft.com/office/officeart/2005/8/layout/radial2"/>
    <dgm:cxn modelId="{9A96C61A-3F6E-4375-9BE3-A88F5F27A933}" type="presOf" srcId="{7D987EC5-7635-4880-9A5D-7A970810FBBD}" destId="{1C199FCA-CC13-41D7-9112-5D5CC1F4E9BA}" srcOrd="0" destOrd="0" presId="urn:microsoft.com/office/officeart/2005/8/layout/radial2"/>
    <dgm:cxn modelId="{DBB4699B-79FA-4EB0-90DF-ADEC8010A4E0}" type="presOf" srcId="{9C057105-9C07-4995-977E-70A8967760FF}" destId="{C4527AE1-EBBC-489F-9AAC-D7871B00A458}" srcOrd="0" destOrd="0" presId="urn:microsoft.com/office/officeart/2005/8/layout/radial2"/>
    <dgm:cxn modelId="{48E83BBC-B8A1-4D39-990C-35B30AE97334}" type="presOf" srcId="{9F4000BE-F849-49C4-BFED-6C40094CDD95}" destId="{D2DD5653-12E4-4D99-93D8-31DFC85DE1AE}" srcOrd="0" destOrd="1" presId="urn:microsoft.com/office/officeart/2005/8/layout/radial2"/>
    <dgm:cxn modelId="{63F87FB1-41C5-41F6-BD69-B061EC9BDA8A}" type="presOf" srcId="{A9E1BB42-0038-4243-A5C7-5C685A3B75D1}" destId="{EF6C99ED-DD2A-433A-88AC-1DEF4CCA6FB9}" srcOrd="0" destOrd="0" presId="urn:microsoft.com/office/officeart/2005/8/layout/radial2"/>
    <dgm:cxn modelId="{B6653EE0-4AE7-4135-87C4-B834FB6215CA}" type="presOf" srcId="{6F14602B-BC2A-49E0-BC61-75CD88F56FC4}" destId="{CFB58A69-5700-46F9-88FF-FD0E32FF3656}" srcOrd="0" destOrd="0" presId="urn:microsoft.com/office/officeart/2005/8/layout/radial2"/>
    <dgm:cxn modelId="{9C81A1BD-CB18-434A-BC50-1FC49350E473}" type="presOf" srcId="{82679B60-1466-4571-86D8-77599115DC6C}" destId="{6D3ECFFF-8DA2-455D-ACCC-07D5C1A722D7}" srcOrd="0" destOrd="0" presId="urn:microsoft.com/office/officeart/2005/8/layout/radial2"/>
    <dgm:cxn modelId="{A19AAA6A-6D6F-4937-957F-A8C96C1F04F4}" srcId="{A8A368F3-96DC-4A8C-B206-C545692638DC}" destId="{9C057105-9C07-4995-977E-70A8967760FF}" srcOrd="1" destOrd="0" parTransId="{4D2E62D7-BFF3-44F9-974B-562B250D4E12}" sibTransId="{8D143168-A210-42DF-A21B-DB89B23D094E}"/>
    <dgm:cxn modelId="{91CAD455-01FC-4F61-957D-72CA9B5BEA90}" type="presOf" srcId="{AF038BF5-BCAB-44F2-BE77-880295A94C5E}" destId="{153132F5-B2DF-4DC1-843A-B42C073312DC}" srcOrd="0" destOrd="0" presId="urn:microsoft.com/office/officeart/2005/8/layout/radial2"/>
    <dgm:cxn modelId="{EB647C06-2DA5-4225-910F-DF40015D0FEA}" type="presOf" srcId="{04BF251C-5D9D-4CE5-89CA-0256E43330B4}" destId="{3EA6BED2-CB27-412D-A44D-73457F45858F}" srcOrd="0" destOrd="0" presId="urn:microsoft.com/office/officeart/2005/8/layout/radial2"/>
    <dgm:cxn modelId="{68774ADA-68A7-4A3A-A0B6-24C2CC545AF4}" type="presParOf" srcId="{D04DE810-8180-4A39-8596-CEAD88A182AC}" destId="{66F7E7ED-3964-419D-AF83-E20C6800DFC4}" srcOrd="0" destOrd="0" presId="urn:microsoft.com/office/officeart/2005/8/layout/radial2"/>
    <dgm:cxn modelId="{5AF72076-A680-4256-A51B-DBCCF76D562E}" type="presParOf" srcId="{66F7E7ED-3964-419D-AF83-E20C6800DFC4}" destId="{255CDAF3-4AA9-404D-9E2A-A15D6D9B3B94}" srcOrd="0" destOrd="0" presId="urn:microsoft.com/office/officeart/2005/8/layout/radial2"/>
    <dgm:cxn modelId="{71BD1344-069D-4D0F-A6A6-5DC3EACB0A69}" type="presParOf" srcId="{255CDAF3-4AA9-404D-9E2A-A15D6D9B3B94}" destId="{E45429AF-E6D7-4DFB-B911-D1E250DC13EB}" srcOrd="0" destOrd="0" presId="urn:microsoft.com/office/officeart/2005/8/layout/radial2"/>
    <dgm:cxn modelId="{12661098-54EE-45D2-AD63-7CC3C1CF4F16}" type="presParOf" srcId="{255CDAF3-4AA9-404D-9E2A-A15D6D9B3B94}" destId="{B2E1603B-406A-4BBF-9074-56B686D95A5C}" srcOrd="1" destOrd="0" presId="urn:microsoft.com/office/officeart/2005/8/layout/radial2"/>
    <dgm:cxn modelId="{767ADAC9-8606-4153-946E-E8F3B991BD39}" type="presParOf" srcId="{66F7E7ED-3964-419D-AF83-E20C6800DFC4}" destId="{6D3ECFFF-8DA2-455D-ACCC-07D5C1A722D7}" srcOrd="1" destOrd="0" presId="urn:microsoft.com/office/officeart/2005/8/layout/radial2"/>
    <dgm:cxn modelId="{2921A565-5CE3-42A6-A127-F5D84D94789F}" type="presParOf" srcId="{66F7E7ED-3964-419D-AF83-E20C6800DFC4}" destId="{F5A9E315-8C06-43C7-BB0B-ECEACF071523}" srcOrd="2" destOrd="0" presId="urn:microsoft.com/office/officeart/2005/8/layout/radial2"/>
    <dgm:cxn modelId="{5F92C3D4-A0D6-47D1-B3C8-12C6E9E67A07}" type="presParOf" srcId="{F5A9E315-8C06-43C7-BB0B-ECEACF071523}" destId="{153132F5-B2DF-4DC1-843A-B42C073312DC}" srcOrd="0" destOrd="0" presId="urn:microsoft.com/office/officeart/2005/8/layout/radial2"/>
    <dgm:cxn modelId="{64AF6609-4EA1-436E-94A4-465EC56A96C5}" type="presParOf" srcId="{F5A9E315-8C06-43C7-BB0B-ECEACF071523}" destId="{3EA6BED2-CB27-412D-A44D-73457F45858F}" srcOrd="1" destOrd="0" presId="urn:microsoft.com/office/officeart/2005/8/layout/radial2"/>
    <dgm:cxn modelId="{F21F98E6-320D-4CCA-9F02-924930BDAEE2}" type="presParOf" srcId="{66F7E7ED-3964-419D-AF83-E20C6800DFC4}" destId="{3BFF450D-B2C5-4F92-8D01-8A09E9A2B412}" srcOrd="3" destOrd="0" presId="urn:microsoft.com/office/officeart/2005/8/layout/radial2"/>
    <dgm:cxn modelId="{E6055C3B-A702-4ED7-BFFA-9D6BE14B062A}" type="presParOf" srcId="{66F7E7ED-3964-419D-AF83-E20C6800DFC4}" destId="{9A510051-BE2F-4B68-A5A7-5E4A265DC672}" srcOrd="4" destOrd="0" presId="urn:microsoft.com/office/officeart/2005/8/layout/radial2"/>
    <dgm:cxn modelId="{56FF16BA-DC9F-40F6-934B-6ED502B42930}" type="presParOf" srcId="{9A510051-BE2F-4B68-A5A7-5E4A265DC672}" destId="{C4527AE1-EBBC-489F-9AAC-D7871B00A458}" srcOrd="0" destOrd="0" presId="urn:microsoft.com/office/officeart/2005/8/layout/radial2"/>
    <dgm:cxn modelId="{690753A1-00E8-4755-A55D-FB5DFC67DC94}" type="presParOf" srcId="{9A510051-BE2F-4B68-A5A7-5E4A265DC672}" destId="{D2DD5653-12E4-4D99-93D8-31DFC85DE1AE}" srcOrd="1" destOrd="0" presId="urn:microsoft.com/office/officeart/2005/8/layout/radial2"/>
    <dgm:cxn modelId="{C315FEE1-3FD4-4D40-AC33-B2AE75BC3528}" type="presParOf" srcId="{66F7E7ED-3964-419D-AF83-E20C6800DFC4}" destId="{1C199FCA-CC13-41D7-9112-5D5CC1F4E9BA}" srcOrd="5" destOrd="0" presId="urn:microsoft.com/office/officeart/2005/8/layout/radial2"/>
    <dgm:cxn modelId="{E79CC8C6-1565-45DF-B6D1-A2FD949C15BB}" type="presParOf" srcId="{66F7E7ED-3964-419D-AF83-E20C6800DFC4}" destId="{CA7DCD35-DAEC-4FFF-B487-544F666B291B}" srcOrd="6" destOrd="0" presId="urn:microsoft.com/office/officeart/2005/8/layout/radial2"/>
    <dgm:cxn modelId="{2B1F4BDC-7B6D-4A4F-92B5-C0864595242C}" type="presParOf" srcId="{CA7DCD35-DAEC-4FFF-B487-544F666B291B}" destId="{EF6C99ED-DD2A-433A-88AC-1DEF4CCA6FB9}" srcOrd="0" destOrd="0" presId="urn:microsoft.com/office/officeart/2005/8/layout/radial2"/>
    <dgm:cxn modelId="{48278EC8-4C2D-41CA-A900-5A63ED1C4B07}" type="presParOf" srcId="{CA7DCD35-DAEC-4FFF-B487-544F666B291B}" destId="{CFB58A69-5700-46F9-88FF-FD0E32FF3656}"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897ADD-229F-4F19-BA4B-FB7710F0304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4AA6C85-2F06-4F2F-AF98-670CAEC1DA8F}">
      <dgm:prSet/>
      <dgm:spPr>
        <a:solidFill>
          <a:schemeClr val="bg2"/>
        </a:solidFill>
      </dgm:spPr>
      <dgm:t>
        <a:bodyPr/>
        <a:lstStyle/>
        <a:p>
          <a:pPr rtl="0"/>
          <a:r>
            <a:rPr lang="en-US" b="1" dirty="0" smtClean="0"/>
            <a:t>Negatively,</a:t>
          </a:r>
          <a:endParaRPr lang="en-US" b="1" dirty="0"/>
        </a:p>
      </dgm:t>
    </dgm:pt>
    <dgm:pt modelId="{C0E4FCD8-2AD9-4541-9601-27F007BD23BE}" type="parTrans" cxnId="{3C3562EE-1FAF-469A-A5C0-27C6EC2970B0}">
      <dgm:prSet/>
      <dgm:spPr/>
      <dgm:t>
        <a:bodyPr/>
        <a:lstStyle/>
        <a:p>
          <a:endParaRPr lang="en-US"/>
        </a:p>
      </dgm:t>
    </dgm:pt>
    <dgm:pt modelId="{52F20A0D-BD01-49CC-A96F-5630DF4DEB9F}" type="sibTrans" cxnId="{3C3562EE-1FAF-469A-A5C0-27C6EC2970B0}">
      <dgm:prSet/>
      <dgm:spPr/>
      <dgm:t>
        <a:bodyPr/>
        <a:lstStyle/>
        <a:p>
          <a:endParaRPr lang="en-US"/>
        </a:p>
      </dgm:t>
    </dgm:pt>
    <dgm:pt modelId="{B932D025-A083-4786-BBDF-1BF88B8C7D96}">
      <dgm:prSet/>
      <dgm:spPr>
        <a:solidFill>
          <a:schemeClr val="bg2"/>
        </a:solidFill>
      </dgm:spPr>
      <dgm:t>
        <a:bodyPr/>
        <a:lstStyle/>
        <a:p>
          <a:pPr rtl="0"/>
          <a:endParaRPr lang="en-US" b="1" dirty="0"/>
        </a:p>
      </dgm:t>
    </dgm:pt>
    <dgm:pt modelId="{A2BE72C2-D696-4268-8400-E96FF1DC68B5}" type="parTrans" cxnId="{747F35FE-9479-4838-A1B1-6FBF64B1D940}">
      <dgm:prSet/>
      <dgm:spPr/>
      <dgm:t>
        <a:bodyPr/>
        <a:lstStyle/>
        <a:p>
          <a:endParaRPr lang="en-US"/>
        </a:p>
      </dgm:t>
    </dgm:pt>
    <dgm:pt modelId="{A45BE85A-2E11-444B-B04E-E4945D4B2655}" type="sibTrans" cxnId="{747F35FE-9479-4838-A1B1-6FBF64B1D940}">
      <dgm:prSet/>
      <dgm:spPr/>
      <dgm:t>
        <a:bodyPr/>
        <a:lstStyle/>
        <a:p>
          <a:endParaRPr lang="en-US"/>
        </a:p>
      </dgm:t>
    </dgm:pt>
    <dgm:pt modelId="{A78DD1EB-046B-4A28-9295-E4A8E9F449B1}">
      <dgm:prSet/>
      <dgm:spPr/>
      <dgm:t>
        <a:bodyPr/>
        <a:lstStyle/>
        <a:p>
          <a:pPr rtl="0"/>
          <a:endParaRPr lang="en-US" dirty="0"/>
        </a:p>
      </dgm:t>
    </dgm:pt>
    <dgm:pt modelId="{1FD910AE-6F30-41D7-81BF-BCF42D7A92B7}" type="parTrans" cxnId="{CD1D71A0-23DE-4ED7-B126-068C18F2D78C}">
      <dgm:prSet/>
      <dgm:spPr/>
      <dgm:t>
        <a:bodyPr/>
        <a:lstStyle/>
        <a:p>
          <a:endParaRPr lang="en-US"/>
        </a:p>
      </dgm:t>
    </dgm:pt>
    <dgm:pt modelId="{DF7EF52E-013B-45DE-ADCA-2B1BA3F123ED}" type="sibTrans" cxnId="{CD1D71A0-23DE-4ED7-B126-068C18F2D78C}">
      <dgm:prSet/>
      <dgm:spPr/>
      <dgm:t>
        <a:bodyPr/>
        <a:lstStyle/>
        <a:p>
          <a:endParaRPr lang="en-US"/>
        </a:p>
      </dgm:t>
    </dgm:pt>
    <dgm:pt modelId="{49201CD9-4ED6-4CD9-9F31-99594840B7ED}">
      <dgm:prSet/>
      <dgm:spPr/>
      <dgm:t>
        <a:bodyPr/>
        <a:lstStyle/>
        <a:p>
          <a:endParaRPr lang="en-US" b="1" dirty="0"/>
        </a:p>
      </dgm:t>
    </dgm:pt>
    <dgm:pt modelId="{8CAD378F-F961-4A0F-A3D5-52F3D6FB4A03}" type="parTrans" cxnId="{9CF0026B-4A9B-4096-B806-C5CDB68D31ED}">
      <dgm:prSet/>
      <dgm:spPr/>
      <dgm:t>
        <a:bodyPr/>
        <a:lstStyle/>
        <a:p>
          <a:endParaRPr lang="en-US"/>
        </a:p>
      </dgm:t>
    </dgm:pt>
    <dgm:pt modelId="{3BD8D396-71A9-4EAE-B98A-B4315FA8D881}" type="sibTrans" cxnId="{9CF0026B-4A9B-4096-B806-C5CDB68D31ED}">
      <dgm:prSet/>
      <dgm:spPr/>
      <dgm:t>
        <a:bodyPr/>
        <a:lstStyle/>
        <a:p>
          <a:endParaRPr lang="en-US"/>
        </a:p>
      </dgm:t>
    </dgm:pt>
    <dgm:pt modelId="{79882FAF-3D72-48DF-ADF0-4E8D813B0C57}" type="pres">
      <dgm:prSet presAssocID="{2E897ADD-229F-4F19-BA4B-FB7710F0304B}" presName="linearFlow" presStyleCnt="0">
        <dgm:presLayoutVars>
          <dgm:dir/>
          <dgm:animLvl val="lvl"/>
          <dgm:resizeHandles val="exact"/>
        </dgm:presLayoutVars>
      </dgm:prSet>
      <dgm:spPr/>
      <dgm:t>
        <a:bodyPr/>
        <a:lstStyle/>
        <a:p>
          <a:endParaRPr lang="en-US"/>
        </a:p>
      </dgm:t>
    </dgm:pt>
    <dgm:pt modelId="{D99B0907-1B1E-4ED2-9817-F3208B8E987C}" type="pres">
      <dgm:prSet presAssocID="{D4AA6C85-2F06-4F2F-AF98-670CAEC1DA8F}" presName="composite" presStyleCnt="0"/>
      <dgm:spPr/>
    </dgm:pt>
    <dgm:pt modelId="{809D9CA0-59CA-4450-A087-79D8600932B1}" type="pres">
      <dgm:prSet presAssocID="{D4AA6C85-2F06-4F2F-AF98-670CAEC1DA8F}" presName="parentText" presStyleLbl="alignNode1" presStyleIdx="0" presStyleCnt="2">
        <dgm:presLayoutVars>
          <dgm:chMax val="1"/>
          <dgm:bulletEnabled val="1"/>
        </dgm:presLayoutVars>
      </dgm:prSet>
      <dgm:spPr/>
      <dgm:t>
        <a:bodyPr/>
        <a:lstStyle/>
        <a:p>
          <a:endParaRPr lang="en-US"/>
        </a:p>
      </dgm:t>
    </dgm:pt>
    <dgm:pt modelId="{7203DD9F-94DB-4BE3-A116-D4586EC194A6}" type="pres">
      <dgm:prSet presAssocID="{D4AA6C85-2F06-4F2F-AF98-670CAEC1DA8F}" presName="descendantText" presStyleLbl="alignAcc1" presStyleIdx="0" presStyleCnt="2">
        <dgm:presLayoutVars>
          <dgm:bulletEnabled val="1"/>
        </dgm:presLayoutVars>
      </dgm:prSet>
      <dgm:spPr/>
      <dgm:t>
        <a:bodyPr/>
        <a:lstStyle/>
        <a:p>
          <a:endParaRPr lang="en-US"/>
        </a:p>
      </dgm:t>
    </dgm:pt>
    <dgm:pt modelId="{81E393E6-4E4B-450E-BAD0-B4A5A704BF18}" type="pres">
      <dgm:prSet presAssocID="{52F20A0D-BD01-49CC-A96F-5630DF4DEB9F}" presName="sp" presStyleCnt="0"/>
      <dgm:spPr/>
    </dgm:pt>
    <dgm:pt modelId="{908C43E5-8C86-4218-888A-C166AB2F455E}" type="pres">
      <dgm:prSet presAssocID="{B932D025-A083-4786-BBDF-1BF88B8C7D96}" presName="composite" presStyleCnt="0"/>
      <dgm:spPr/>
    </dgm:pt>
    <dgm:pt modelId="{DEC4C562-6A0D-451B-8422-2BCA8907FDD4}" type="pres">
      <dgm:prSet presAssocID="{B932D025-A083-4786-BBDF-1BF88B8C7D96}" presName="parentText" presStyleLbl="alignNode1" presStyleIdx="1" presStyleCnt="2" custLinFactNeighborX="0" custLinFactNeighborY="-404">
        <dgm:presLayoutVars>
          <dgm:chMax val="1"/>
          <dgm:bulletEnabled val="1"/>
        </dgm:presLayoutVars>
      </dgm:prSet>
      <dgm:spPr/>
      <dgm:t>
        <a:bodyPr/>
        <a:lstStyle/>
        <a:p>
          <a:endParaRPr lang="en-US"/>
        </a:p>
      </dgm:t>
    </dgm:pt>
    <dgm:pt modelId="{F215A52C-B0CF-4C92-8201-40407FE65923}" type="pres">
      <dgm:prSet presAssocID="{B932D025-A083-4786-BBDF-1BF88B8C7D96}" presName="descendantText" presStyleLbl="alignAcc1" presStyleIdx="1" presStyleCnt="2">
        <dgm:presLayoutVars>
          <dgm:bulletEnabled val="1"/>
        </dgm:presLayoutVars>
      </dgm:prSet>
      <dgm:spPr/>
      <dgm:t>
        <a:bodyPr/>
        <a:lstStyle/>
        <a:p>
          <a:endParaRPr lang="en-US"/>
        </a:p>
      </dgm:t>
    </dgm:pt>
  </dgm:ptLst>
  <dgm:cxnLst>
    <dgm:cxn modelId="{CD1D71A0-23DE-4ED7-B126-068C18F2D78C}" srcId="{D4AA6C85-2F06-4F2F-AF98-670CAEC1DA8F}" destId="{A78DD1EB-046B-4A28-9295-E4A8E9F449B1}" srcOrd="0" destOrd="0" parTransId="{1FD910AE-6F30-41D7-81BF-BCF42D7A92B7}" sibTransId="{DF7EF52E-013B-45DE-ADCA-2B1BA3F123ED}"/>
    <dgm:cxn modelId="{D836A302-4FF7-4030-A544-6B70CD01E53E}" type="presOf" srcId="{2E897ADD-229F-4F19-BA4B-FB7710F0304B}" destId="{79882FAF-3D72-48DF-ADF0-4E8D813B0C57}" srcOrd="0" destOrd="0" presId="urn:microsoft.com/office/officeart/2005/8/layout/chevron2"/>
    <dgm:cxn modelId="{A2748506-3704-4ECC-B253-BC98AF44DEB5}" type="presOf" srcId="{49201CD9-4ED6-4CD9-9F31-99594840B7ED}" destId="{F215A52C-B0CF-4C92-8201-40407FE65923}" srcOrd="0" destOrd="0" presId="urn:microsoft.com/office/officeart/2005/8/layout/chevron2"/>
    <dgm:cxn modelId="{747F35FE-9479-4838-A1B1-6FBF64B1D940}" srcId="{2E897ADD-229F-4F19-BA4B-FB7710F0304B}" destId="{B932D025-A083-4786-BBDF-1BF88B8C7D96}" srcOrd="1" destOrd="0" parTransId="{A2BE72C2-D696-4268-8400-E96FF1DC68B5}" sibTransId="{A45BE85A-2E11-444B-B04E-E4945D4B2655}"/>
    <dgm:cxn modelId="{F085DC5F-DAF2-41B9-A212-284548DAA445}" type="presOf" srcId="{B932D025-A083-4786-BBDF-1BF88B8C7D96}" destId="{DEC4C562-6A0D-451B-8422-2BCA8907FDD4}" srcOrd="0" destOrd="0" presId="urn:microsoft.com/office/officeart/2005/8/layout/chevron2"/>
    <dgm:cxn modelId="{9CF0026B-4A9B-4096-B806-C5CDB68D31ED}" srcId="{B932D025-A083-4786-BBDF-1BF88B8C7D96}" destId="{49201CD9-4ED6-4CD9-9F31-99594840B7ED}" srcOrd="0" destOrd="0" parTransId="{8CAD378F-F961-4A0F-A3D5-52F3D6FB4A03}" sibTransId="{3BD8D396-71A9-4EAE-B98A-B4315FA8D881}"/>
    <dgm:cxn modelId="{3C3562EE-1FAF-469A-A5C0-27C6EC2970B0}" srcId="{2E897ADD-229F-4F19-BA4B-FB7710F0304B}" destId="{D4AA6C85-2F06-4F2F-AF98-670CAEC1DA8F}" srcOrd="0" destOrd="0" parTransId="{C0E4FCD8-2AD9-4541-9601-27F007BD23BE}" sibTransId="{52F20A0D-BD01-49CC-A96F-5630DF4DEB9F}"/>
    <dgm:cxn modelId="{F2512A5F-08B9-4626-B092-7BA51D25308A}" type="presOf" srcId="{D4AA6C85-2F06-4F2F-AF98-670CAEC1DA8F}" destId="{809D9CA0-59CA-4450-A087-79D8600932B1}" srcOrd="0" destOrd="0" presId="urn:microsoft.com/office/officeart/2005/8/layout/chevron2"/>
    <dgm:cxn modelId="{DCBAA65D-AF69-44AF-A625-AF2AE0119B11}" type="presOf" srcId="{A78DD1EB-046B-4A28-9295-E4A8E9F449B1}" destId="{7203DD9F-94DB-4BE3-A116-D4586EC194A6}" srcOrd="0" destOrd="0" presId="urn:microsoft.com/office/officeart/2005/8/layout/chevron2"/>
    <dgm:cxn modelId="{2BF60FDF-5D82-4581-A75B-847DE27FDFC4}" type="presParOf" srcId="{79882FAF-3D72-48DF-ADF0-4E8D813B0C57}" destId="{D99B0907-1B1E-4ED2-9817-F3208B8E987C}" srcOrd="0" destOrd="0" presId="urn:microsoft.com/office/officeart/2005/8/layout/chevron2"/>
    <dgm:cxn modelId="{4BF3FD32-B4EE-4945-9C97-D6B1C911D365}" type="presParOf" srcId="{D99B0907-1B1E-4ED2-9817-F3208B8E987C}" destId="{809D9CA0-59CA-4450-A087-79D8600932B1}" srcOrd="0" destOrd="0" presId="urn:microsoft.com/office/officeart/2005/8/layout/chevron2"/>
    <dgm:cxn modelId="{28AE2E1D-7316-4346-9B7F-AF6BABA1970A}" type="presParOf" srcId="{D99B0907-1B1E-4ED2-9817-F3208B8E987C}" destId="{7203DD9F-94DB-4BE3-A116-D4586EC194A6}" srcOrd="1" destOrd="0" presId="urn:microsoft.com/office/officeart/2005/8/layout/chevron2"/>
    <dgm:cxn modelId="{62CBF0D3-094F-4A43-AAB6-372A402837E3}" type="presParOf" srcId="{79882FAF-3D72-48DF-ADF0-4E8D813B0C57}" destId="{81E393E6-4E4B-450E-BAD0-B4A5A704BF18}" srcOrd="1" destOrd="0" presId="urn:microsoft.com/office/officeart/2005/8/layout/chevron2"/>
    <dgm:cxn modelId="{C2E1C69B-1EBB-4CDC-9CB6-F6C51D1A080F}" type="presParOf" srcId="{79882FAF-3D72-48DF-ADF0-4E8D813B0C57}" destId="{908C43E5-8C86-4218-888A-C166AB2F455E}" srcOrd="2" destOrd="0" presId="urn:microsoft.com/office/officeart/2005/8/layout/chevron2"/>
    <dgm:cxn modelId="{F455EE64-C441-4B40-951A-E6BC246802AE}" type="presParOf" srcId="{908C43E5-8C86-4218-888A-C166AB2F455E}" destId="{DEC4C562-6A0D-451B-8422-2BCA8907FDD4}" srcOrd="0" destOrd="0" presId="urn:microsoft.com/office/officeart/2005/8/layout/chevron2"/>
    <dgm:cxn modelId="{86AD07D6-88DE-4171-9974-0B18AFCC50EC}" type="presParOf" srcId="{908C43E5-8C86-4218-888A-C166AB2F455E}" destId="{F215A52C-B0CF-4C92-8201-40407FE65923}"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BC18FB-551D-4AFF-B962-0FAE8CA7A67A}">
      <dsp:nvSpPr>
        <dsp:cNvPr id="0" name=""/>
        <dsp:cNvSpPr/>
      </dsp:nvSpPr>
      <dsp:spPr>
        <a:xfrm>
          <a:off x="2438399" y="0"/>
          <a:ext cx="3657600" cy="6858000"/>
        </a:xfrm>
        <a:prstGeom prst="rightArrow">
          <a:avLst>
            <a:gd name="adj1" fmla="val 75000"/>
            <a:gd name="adj2" fmla="val 50000"/>
          </a:avLst>
        </a:prstGeom>
        <a:solidFill>
          <a:schemeClr val="accent1">
            <a:alpha val="90000"/>
            <a:tint val="55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510" tIns="16510" rIns="16510" bIns="16510" numCol="1" spcCol="1270" anchor="t" anchorCtr="0">
          <a:noAutofit/>
        </a:bodyPr>
        <a:lstStyle/>
        <a:p>
          <a:pPr marL="228600" lvl="1" indent="-228600" algn="l" defTabSz="1155700">
            <a:lnSpc>
              <a:spcPct val="90000"/>
            </a:lnSpc>
            <a:spcBef>
              <a:spcPct val="0"/>
            </a:spcBef>
            <a:spcAft>
              <a:spcPts val="1200"/>
            </a:spcAft>
            <a:buChar char="••"/>
          </a:pPr>
          <a:r>
            <a:rPr lang="en-US" sz="2600" i="1" kern="1200" dirty="0" smtClean="0"/>
            <a:t>Fornicators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Idolaters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Adulterers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Effeminate</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Homosexuals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Thieves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Covetous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Drunkards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Revilers</a:t>
          </a:r>
          <a:endParaRPr lang="en-US" sz="2600" i="1" kern="1200" dirty="0"/>
        </a:p>
        <a:p>
          <a:pPr marL="228600" lvl="1" indent="-228600" algn="l" defTabSz="1155700">
            <a:lnSpc>
              <a:spcPct val="90000"/>
            </a:lnSpc>
            <a:spcBef>
              <a:spcPct val="0"/>
            </a:spcBef>
            <a:spcAft>
              <a:spcPts val="1200"/>
            </a:spcAft>
            <a:buChar char="••"/>
          </a:pPr>
          <a:r>
            <a:rPr lang="en-US" sz="2600" i="1" kern="1200" dirty="0" smtClean="0"/>
            <a:t>Swindlers</a:t>
          </a:r>
          <a:endParaRPr lang="en-US" sz="2600" i="1" kern="1200" dirty="0"/>
        </a:p>
      </dsp:txBody>
      <dsp:txXfrm>
        <a:off x="2438399" y="857250"/>
        <a:ext cx="2286000" cy="5143500"/>
      </dsp:txXfrm>
    </dsp:sp>
    <dsp:sp modelId="{4CB73DA6-EBA1-4D8D-82E9-EC598839FC36}">
      <dsp:nvSpPr>
        <dsp:cNvPr id="0" name=""/>
        <dsp:cNvSpPr/>
      </dsp:nvSpPr>
      <dsp:spPr>
        <a:xfrm>
          <a:off x="0" y="0"/>
          <a:ext cx="2438400" cy="6858000"/>
        </a:xfrm>
        <a:prstGeom prst="roundRect">
          <a:avLst/>
        </a:prstGeom>
        <a:solidFill>
          <a:schemeClr val="accent1">
            <a:shade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123825" rIns="247650" bIns="123825" numCol="1" spcCol="1270" anchor="ctr" anchorCtr="0">
          <a:noAutofit/>
        </a:bodyPr>
        <a:lstStyle/>
        <a:p>
          <a:pPr lvl="0" algn="ctr" defTabSz="2889250">
            <a:lnSpc>
              <a:spcPct val="90000"/>
            </a:lnSpc>
            <a:spcBef>
              <a:spcPct val="0"/>
            </a:spcBef>
            <a:spcAft>
              <a:spcPct val="35000"/>
            </a:spcAft>
          </a:pPr>
          <a:endParaRPr lang="en-US" sz="6500" i="1" kern="1200" dirty="0"/>
        </a:p>
      </dsp:txBody>
      <dsp:txXfrm>
        <a:off x="119033" y="119033"/>
        <a:ext cx="2200334" cy="66199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199FCA-CC13-41D7-9112-5D5CC1F4E9BA}">
      <dsp:nvSpPr>
        <dsp:cNvPr id="0" name=""/>
        <dsp:cNvSpPr/>
      </dsp:nvSpPr>
      <dsp:spPr>
        <a:xfrm rot="2562726">
          <a:off x="2500133" y="4725074"/>
          <a:ext cx="971868" cy="65214"/>
        </a:xfrm>
        <a:custGeom>
          <a:avLst/>
          <a:gdLst/>
          <a:ahLst/>
          <a:cxnLst/>
          <a:rect l="0" t="0" r="0" b="0"/>
          <a:pathLst>
            <a:path>
              <a:moveTo>
                <a:pt x="0" y="32607"/>
              </a:moveTo>
              <a:lnTo>
                <a:pt x="971868" y="32607"/>
              </a:lnTo>
            </a:path>
          </a:pathLst>
        </a:custGeom>
        <a:noFill/>
        <a:ln w="25400" cap="flat" cmpd="sng" algn="ctr">
          <a:solidFill>
            <a:schemeClr val="accent1">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3BFF450D-B2C5-4F92-8D01-8A09E9A2B412}">
      <dsp:nvSpPr>
        <dsp:cNvPr id="0" name=""/>
        <dsp:cNvSpPr/>
      </dsp:nvSpPr>
      <dsp:spPr>
        <a:xfrm>
          <a:off x="2629017" y="3396392"/>
          <a:ext cx="1081008" cy="65214"/>
        </a:xfrm>
        <a:custGeom>
          <a:avLst/>
          <a:gdLst/>
          <a:ahLst/>
          <a:cxnLst/>
          <a:rect l="0" t="0" r="0" b="0"/>
          <a:pathLst>
            <a:path>
              <a:moveTo>
                <a:pt x="0" y="32607"/>
              </a:moveTo>
              <a:lnTo>
                <a:pt x="1081008" y="32607"/>
              </a:lnTo>
            </a:path>
          </a:pathLst>
        </a:custGeom>
        <a:noFill/>
        <a:ln w="25400" cap="flat" cmpd="sng" algn="ctr">
          <a:solidFill>
            <a:schemeClr val="accent1">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6D3ECFFF-8DA2-455D-ACCC-07D5C1A722D7}">
      <dsp:nvSpPr>
        <dsp:cNvPr id="0" name=""/>
        <dsp:cNvSpPr/>
      </dsp:nvSpPr>
      <dsp:spPr>
        <a:xfrm rot="19037274">
          <a:off x="2500133" y="2067710"/>
          <a:ext cx="971868" cy="65214"/>
        </a:xfrm>
        <a:custGeom>
          <a:avLst/>
          <a:gdLst/>
          <a:ahLst/>
          <a:cxnLst/>
          <a:rect l="0" t="0" r="0" b="0"/>
          <a:pathLst>
            <a:path>
              <a:moveTo>
                <a:pt x="0" y="32607"/>
              </a:moveTo>
              <a:lnTo>
                <a:pt x="971868" y="32607"/>
              </a:lnTo>
            </a:path>
          </a:pathLst>
        </a:custGeom>
        <a:noFill/>
        <a:ln w="25400" cap="flat" cmpd="sng" algn="ctr">
          <a:solidFill>
            <a:schemeClr val="accent1">
              <a:shade val="60000"/>
              <a:hueOff val="0"/>
              <a:satOff val="0"/>
              <a:lumOff val="0"/>
              <a:alphaOff val="0"/>
            </a:schemeClr>
          </a:solidFill>
          <a:prstDash val="solid"/>
        </a:ln>
        <a:effectLst/>
        <a:sp3d z="-227350" prstMaterial="matte"/>
      </dsp:spPr>
      <dsp:style>
        <a:lnRef idx="2">
          <a:scrgbClr r="0" g="0" b="0"/>
        </a:lnRef>
        <a:fillRef idx="0">
          <a:scrgbClr r="0" g="0" b="0"/>
        </a:fillRef>
        <a:effectRef idx="0">
          <a:scrgbClr r="0" g="0" b="0"/>
        </a:effectRef>
        <a:fontRef idx="minor"/>
      </dsp:style>
    </dsp:sp>
    <dsp:sp modelId="{B2E1603B-406A-4BBF-9074-56B686D95A5C}">
      <dsp:nvSpPr>
        <dsp:cNvPr id="0" name=""/>
        <dsp:cNvSpPr/>
      </dsp:nvSpPr>
      <dsp:spPr>
        <a:xfrm>
          <a:off x="771" y="1882973"/>
          <a:ext cx="3092053" cy="3092053"/>
        </a:xfrm>
        <a:prstGeom prst="ellipse">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sp>
    <dsp:sp modelId="{153132F5-B2DF-4DC1-843A-B42C073312DC}">
      <dsp:nvSpPr>
        <dsp:cNvPr id="0" name=""/>
        <dsp:cNvSpPr/>
      </dsp:nvSpPr>
      <dsp:spPr>
        <a:xfrm>
          <a:off x="3097087" y="213870"/>
          <a:ext cx="1855231" cy="1855231"/>
        </a:xfrm>
        <a:prstGeom prst="ellipse">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3970" tIns="13970" rIns="13970" bIns="13970" numCol="1" spcCol="1270" anchor="ctr" anchorCtr="0">
          <a:noAutofit/>
          <a:sp3d extrusionH="28000" prstMaterial="matte"/>
        </a:bodyPr>
        <a:lstStyle/>
        <a:p>
          <a:pPr lvl="0" algn="ctr" defTabSz="977900">
            <a:lnSpc>
              <a:spcPct val="90000"/>
            </a:lnSpc>
            <a:spcBef>
              <a:spcPct val="0"/>
            </a:spcBef>
            <a:spcAft>
              <a:spcPct val="35000"/>
            </a:spcAft>
          </a:pPr>
          <a:r>
            <a:rPr lang="en-US" sz="2200" b="1" i="1" kern="1200" dirty="0" smtClean="0"/>
            <a:t>Washed</a:t>
          </a:r>
          <a:endParaRPr lang="en-US" sz="2200" b="1" i="1" kern="1200" dirty="0"/>
        </a:p>
      </dsp:txBody>
      <dsp:txXfrm>
        <a:off x="3368779" y="485562"/>
        <a:ext cx="1311847" cy="1311847"/>
      </dsp:txXfrm>
    </dsp:sp>
    <dsp:sp modelId="{3EA6BED2-CB27-412D-A44D-73457F45858F}">
      <dsp:nvSpPr>
        <dsp:cNvPr id="0" name=""/>
        <dsp:cNvSpPr/>
      </dsp:nvSpPr>
      <dsp:spPr>
        <a:xfrm>
          <a:off x="5137842" y="213870"/>
          <a:ext cx="2782847" cy="1855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285750" lvl="1" indent="-285750" algn="l" defTabSz="1422400">
            <a:lnSpc>
              <a:spcPct val="90000"/>
            </a:lnSpc>
            <a:spcBef>
              <a:spcPct val="0"/>
            </a:spcBef>
            <a:spcAft>
              <a:spcPct val="15000"/>
            </a:spcAft>
            <a:buChar char="••"/>
          </a:pPr>
          <a:r>
            <a:rPr lang="en-US" sz="3200" b="0" kern="1200" dirty="0" smtClean="0"/>
            <a:t>New Condition</a:t>
          </a:r>
          <a:endParaRPr lang="en-US" sz="3200" b="0" kern="1200" dirty="0"/>
        </a:p>
        <a:p>
          <a:pPr marL="285750" lvl="1" indent="-285750" algn="l" defTabSz="1422400">
            <a:lnSpc>
              <a:spcPct val="90000"/>
            </a:lnSpc>
            <a:spcBef>
              <a:spcPct val="0"/>
            </a:spcBef>
            <a:spcAft>
              <a:spcPct val="15000"/>
            </a:spcAft>
            <a:buChar char="••"/>
          </a:pPr>
          <a:r>
            <a:rPr lang="en-US" sz="3200" b="0" u="sng" kern="1200" dirty="0" smtClean="0">
              <a:solidFill>
                <a:srgbClr val="FFFF00"/>
              </a:solidFill>
            </a:rPr>
            <a:t>2Cor.5:11-17</a:t>
          </a:r>
          <a:r>
            <a:rPr lang="en-US" sz="3200" b="0" u="none" kern="1200" dirty="0" smtClean="0">
              <a:solidFill>
                <a:srgbClr val="FFFF00"/>
              </a:solidFill>
            </a:rPr>
            <a:t>; </a:t>
          </a:r>
          <a:r>
            <a:rPr lang="en-US" sz="3200" b="0" u="sng" kern="1200" dirty="0" smtClean="0">
              <a:solidFill>
                <a:srgbClr val="FFFF00"/>
              </a:solidFill>
            </a:rPr>
            <a:t>Titus 3:5-7</a:t>
          </a:r>
          <a:endParaRPr lang="en-US" sz="3200" b="0" u="sng" kern="1200" dirty="0">
            <a:solidFill>
              <a:srgbClr val="FFFF00"/>
            </a:solidFill>
          </a:endParaRPr>
        </a:p>
      </dsp:txBody>
      <dsp:txXfrm>
        <a:off x="5137842" y="213870"/>
        <a:ext cx="2782847" cy="1855231"/>
      </dsp:txXfrm>
    </dsp:sp>
    <dsp:sp modelId="{C4527AE1-EBBC-489F-9AAC-D7871B00A458}">
      <dsp:nvSpPr>
        <dsp:cNvPr id="0" name=""/>
        <dsp:cNvSpPr/>
      </dsp:nvSpPr>
      <dsp:spPr>
        <a:xfrm>
          <a:off x="3710025" y="2501384"/>
          <a:ext cx="1855231" cy="1855231"/>
        </a:xfrm>
        <a:prstGeom prst="ellipse">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1430" tIns="11430" rIns="11430" bIns="11430" numCol="1" spcCol="1270" anchor="ctr" anchorCtr="0">
          <a:noAutofit/>
          <a:sp3d extrusionH="28000" prstMaterial="matte"/>
        </a:bodyPr>
        <a:lstStyle/>
        <a:p>
          <a:pPr lvl="0" algn="ctr" defTabSz="800100">
            <a:lnSpc>
              <a:spcPct val="90000"/>
            </a:lnSpc>
            <a:spcBef>
              <a:spcPct val="0"/>
            </a:spcBef>
            <a:spcAft>
              <a:spcPct val="35000"/>
            </a:spcAft>
          </a:pPr>
          <a:r>
            <a:rPr lang="en-US" sz="1800" b="1" i="1" kern="1200" dirty="0" smtClean="0"/>
            <a:t>Sanctified</a:t>
          </a:r>
          <a:endParaRPr lang="en-US" sz="1800" b="1" i="1" kern="1200" dirty="0"/>
        </a:p>
      </dsp:txBody>
      <dsp:txXfrm>
        <a:off x="3981717" y="2773076"/>
        <a:ext cx="1311847" cy="1311847"/>
      </dsp:txXfrm>
    </dsp:sp>
    <dsp:sp modelId="{D2DD5653-12E4-4D99-93D8-31DFC85DE1AE}">
      <dsp:nvSpPr>
        <dsp:cNvPr id="0" name=""/>
        <dsp:cNvSpPr/>
      </dsp:nvSpPr>
      <dsp:spPr>
        <a:xfrm>
          <a:off x="5750780" y="2501384"/>
          <a:ext cx="2782847" cy="1855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285750" lvl="1" indent="-285750" algn="l" defTabSz="1422400">
            <a:lnSpc>
              <a:spcPct val="90000"/>
            </a:lnSpc>
            <a:spcBef>
              <a:spcPct val="0"/>
            </a:spcBef>
            <a:spcAft>
              <a:spcPct val="15000"/>
            </a:spcAft>
            <a:buChar char="••"/>
          </a:pPr>
          <a:r>
            <a:rPr lang="en-US" sz="3200" kern="1200" dirty="0" smtClean="0"/>
            <a:t>New Calling</a:t>
          </a:r>
          <a:endParaRPr lang="en-US" sz="3200" kern="1200" dirty="0"/>
        </a:p>
        <a:p>
          <a:pPr marL="285750" lvl="1" indent="-285750" algn="l" defTabSz="1422400">
            <a:lnSpc>
              <a:spcPct val="90000"/>
            </a:lnSpc>
            <a:spcBef>
              <a:spcPct val="0"/>
            </a:spcBef>
            <a:spcAft>
              <a:spcPct val="15000"/>
            </a:spcAft>
            <a:buChar char="••"/>
          </a:pPr>
          <a:r>
            <a:rPr lang="en-US" sz="3200" u="sng" kern="1200" dirty="0" smtClean="0">
              <a:solidFill>
                <a:srgbClr val="FFFF00"/>
              </a:solidFill>
            </a:rPr>
            <a:t>2Th.1:11-12</a:t>
          </a:r>
          <a:r>
            <a:rPr lang="en-US" sz="3200" u="none" kern="1200" dirty="0" smtClean="0">
              <a:solidFill>
                <a:srgbClr val="FFFF00"/>
              </a:solidFill>
            </a:rPr>
            <a:t>; </a:t>
          </a:r>
          <a:r>
            <a:rPr lang="en-US" sz="3200" u="sng" kern="1200" dirty="0" smtClean="0">
              <a:solidFill>
                <a:srgbClr val="FFFF00"/>
              </a:solidFill>
            </a:rPr>
            <a:t>Rom.6:3-</a:t>
          </a:r>
          <a:r>
            <a:rPr lang="en-US" sz="3200" u="sng" kern="1200" dirty="0" smtClean="0">
              <a:solidFill>
                <a:srgbClr val="FFFF00"/>
              </a:solidFill>
            </a:rPr>
            <a:t>14</a:t>
          </a:r>
          <a:endParaRPr lang="en-US" sz="3200" u="sng" kern="1200" dirty="0">
            <a:solidFill>
              <a:srgbClr val="FFFF00"/>
            </a:solidFill>
          </a:endParaRPr>
        </a:p>
      </dsp:txBody>
      <dsp:txXfrm>
        <a:off x="5750780" y="2501384"/>
        <a:ext cx="2782847" cy="1855231"/>
      </dsp:txXfrm>
    </dsp:sp>
    <dsp:sp modelId="{EF6C99ED-DD2A-433A-88AC-1DEF4CCA6FB9}">
      <dsp:nvSpPr>
        <dsp:cNvPr id="0" name=""/>
        <dsp:cNvSpPr/>
      </dsp:nvSpPr>
      <dsp:spPr>
        <a:xfrm>
          <a:off x="3097087" y="4788898"/>
          <a:ext cx="1855231" cy="1855231"/>
        </a:xfrm>
        <a:prstGeom prst="ellipse">
          <a:avLst/>
        </a:prstGeom>
        <a:solidFill>
          <a:schemeClr val="accent1">
            <a:hueOff val="0"/>
            <a:satOff val="0"/>
            <a:lumOff val="0"/>
            <a:alphaOff val="0"/>
          </a:schemeClr>
        </a:solidFill>
        <a:ln>
          <a:noFill/>
        </a:ln>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12700" tIns="12700" rIns="12700" bIns="12700" numCol="1" spcCol="1270" anchor="ctr" anchorCtr="0">
          <a:noAutofit/>
          <a:sp3d extrusionH="28000" prstMaterial="matte"/>
        </a:bodyPr>
        <a:lstStyle/>
        <a:p>
          <a:pPr lvl="0" algn="ctr" defTabSz="889000">
            <a:lnSpc>
              <a:spcPct val="90000"/>
            </a:lnSpc>
            <a:spcBef>
              <a:spcPct val="0"/>
            </a:spcBef>
            <a:spcAft>
              <a:spcPct val="35000"/>
            </a:spcAft>
          </a:pPr>
          <a:r>
            <a:rPr lang="en-US" sz="2000" b="1" i="1" kern="1200" dirty="0" smtClean="0"/>
            <a:t>Justified</a:t>
          </a:r>
          <a:endParaRPr lang="en-US" sz="2000" b="1" i="1" kern="1200" dirty="0"/>
        </a:p>
      </dsp:txBody>
      <dsp:txXfrm>
        <a:off x="3368779" y="5060590"/>
        <a:ext cx="1311847" cy="1311847"/>
      </dsp:txXfrm>
    </dsp:sp>
    <dsp:sp modelId="{CFB58A69-5700-46F9-88FF-FD0E32FF3656}">
      <dsp:nvSpPr>
        <dsp:cNvPr id="0" name=""/>
        <dsp:cNvSpPr/>
      </dsp:nvSpPr>
      <dsp:spPr>
        <a:xfrm>
          <a:off x="5137842" y="4788898"/>
          <a:ext cx="2782847" cy="18552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sp3d extrusionH="28000" prstMaterial="matte"/>
        </a:bodyPr>
        <a:lstStyle/>
        <a:p>
          <a:pPr marL="285750" lvl="1" indent="-285750" algn="l" defTabSz="1422400">
            <a:lnSpc>
              <a:spcPct val="90000"/>
            </a:lnSpc>
            <a:spcBef>
              <a:spcPct val="0"/>
            </a:spcBef>
            <a:spcAft>
              <a:spcPct val="15000"/>
            </a:spcAft>
            <a:buChar char="••"/>
          </a:pPr>
          <a:r>
            <a:rPr lang="en-US" sz="3200" kern="1200" dirty="0" smtClean="0"/>
            <a:t>New Standing</a:t>
          </a:r>
          <a:endParaRPr lang="en-US" sz="3200" kern="1200" dirty="0"/>
        </a:p>
        <a:p>
          <a:pPr marL="285750" lvl="1" indent="-285750" algn="l" defTabSz="1422400">
            <a:lnSpc>
              <a:spcPct val="90000"/>
            </a:lnSpc>
            <a:spcBef>
              <a:spcPct val="0"/>
            </a:spcBef>
            <a:spcAft>
              <a:spcPct val="15000"/>
            </a:spcAft>
            <a:buChar char="••"/>
          </a:pPr>
          <a:r>
            <a:rPr lang="en-US" sz="3200" u="sng" kern="1200" dirty="0" smtClean="0">
              <a:solidFill>
                <a:srgbClr val="FFFF00"/>
              </a:solidFill>
            </a:rPr>
            <a:t>Col.1:13-14</a:t>
          </a:r>
          <a:r>
            <a:rPr lang="en-US" sz="3200" u="none" kern="1200" dirty="0" smtClean="0">
              <a:solidFill>
                <a:srgbClr val="FFFF00"/>
              </a:solidFill>
            </a:rPr>
            <a:t>; </a:t>
          </a:r>
          <a:r>
            <a:rPr lang="en-US" sz="3200" u="sng" kern="1200" dirty="0" smtClean="0">
              <a:solidFill>
                <a:srgbClr val="FFFF00"/>
              </a:solidFill>
            </a:rPr>
            <a:t>Rom.6:15-23</a:t>
          </a:r>
          <a:endParaRPr lang="en-US" sz="3200" u="sng" kern="1200" dirty="0">
            <a:solidFill>
              <a:srgbClr val="FFFF00"/>
            </a:solidFill>
          </a:endParaRPr>
        </a:p>
      </dsp:txBody>
      <dsp:txXfrm>
        <a:off x="5137842" y="4788898"/>
        <a:ext cx="2782847" cy="185523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9D9CA0-59CA-4450-A087-79D8600932B1}">
      <dsp:nvSpPr>
        <dsp:cNvPr id="0" name=""/>
        <dsp:cNvSpPr/>
      </dsp:nvSpPr>
      <dsp:spPr>
        <a:xfrm rot="5400000">
          <a:off x="-443559" y="446352"/>
          <a:ext cx="2957066" cy="2069946"/>
        </a:xfrm>
        <a:prstGeom prst="chevron">
          <a:avLst/>
        </a:prstGeom>
        <a:solidFill>
          <a:schemeClr val="bg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r>
            <a:rPr lang="en-US" sz="3000" b="1" kern="1200" dirty="0" smtClean="0"/>
            <a:t>Negatively,</a:t>
          </a:r>
          <a:endParaRPr lang="en-US" sz="3000" b="1" kern="1200" dirty="0"/>
        </a:p>
      </dsp:txBody>
      <dsp:txXfrm rot="-5400000">
        <a:off x="1" y="1037765"/>
        <a:ext cx="2069946" cy="887120"/>
      </dsp:txXfrm>
    </dsp:sp>
    <dsp:sp modelId="{7203DD9F-94DB-4BE3-A116-D4586EC194A6}">
      <dsp:nvSpPr>
        <dsp:cNvPr id="0" name=""/>
        <dsp:cNvSpPr/>
      </dsp:nvSpPr>
      <dsp:spPr>
        <a:xfrm rot="5400000">
          <a:off x="4569726" y="-2496987"/>
          <a:ext cx="1922092" cy="692165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rtl="0">
            <a:lnSpc>
              <a:spcPct val="90000"/>
            </a:lnSpc>
            <a:spcBef>
              <a:spcPct val="0"/>
            </a:spcBef>
            <a:spcAft>
              <a:spcPct val="15000"/>
            </a:spcAft>
            <a:buChar char="••"/>
          </a:pPr>
          <a:endParaRPr lang="en-US" sz="6500" kern="1200" dirty="0"/>
        </a:p>
      </dsp:txBody>
      <dsp:txXfrm rot="-5400000">
        <a:off x="2069946" y="96622"/>
        <a:ext cx="6827824" cy="1734434"/>
      </dsp:txXfrm>
    </dsp:sp>
    <dsp:sp modelId="{DEC4C562-6A0D-451B-8422-2BCA8907FDD4}">
      <dsp:nvSpPr>
        <dsp:cNvPr id="0" name=""/>
        <dsp:cNvSpPr/>
      </dsp:nvSpPr>
      <dsp:spPr>
        <a:xfrm rot="5400000">
          <a:off x="-443559" y="3110554"/>
          <a:ext cx="2957066" cy="2069946"/>
        </a:xfrm>
        <a:prstGeom prst="chevron">
          <a:avLst/>
        </a:prstGeom>
        <a:solidFill>
          <a:schemeClr val="bg2"/>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lvl="0" algn="ctr" defTabSz="1333500" rtl="0">
            <a:lnSpc>
              <a:spcPct val="90000"/>
            </a:lnSpc>
            <a:spcBef>
              <a:spcPct val="0"/>
            </a:spcBef>
            <a:spcAft>
              <a:spcPct val="35000"/>
            </a:spcAft>
          </a:pPr>
          <a:endParaRPr lang="en-US" sz="3000" b="1" kern="1200" dirty="0"/>
        </a:p>
      </dsp:txBody>
      <dsp:txXfrm rot="-5400000">
        <a:off x="1" y="3701967"/>
        <a:ext cx="2069946" cy="887120"/>
      </dsp:txXfrm>
    </dsp:sp>
    <dsp:sp modelId="{F215A52C-B0CF-4C92-8201-40407FE65923}">
      <dsp:nvSpPr>
        <dsp:cNvPr id="0" name=""/>
        <dsp:cNvSpPr/>
      </dsp:nvSpPr>
      <dsp:spPr>
        <a:xfrm rot="5400000">
          <a:off x="4569726" y="179160"/>
          <a:ext cx="1922092" cy="6921653"/>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62280" tIns="41275" rIns="41275" bIns="41275" numCol="1" spcCol="1270" anchor="ctr" anchorCtr="0">
          <a:noAutofit/>
        </a:bodyPr>
        <a:lstStyle/>
        <a:p>
          <a:pPr marL="285750" lvl="1" indent="-285750" algn="l" defTabSz="2889250">
            <a:lnSpc>
              <a:spcPct val="90000"/>
            </a:lnSpc>
            <a:spcBef>
              <a:spcPct val="0"/>
            </a:spcBef>
            <a:spcAft>
              <a:spcPct val="15000"/>
            </a:spcAft>
            <a:buChar char="••"/>
          </a:pPr>
          <a:endParaRPr lang="en-US" sz="6500" b="1" kern="1200" dirty="0"/>
        </a:p>
      </dsp:txBody>
      <dsp:txXfrm rot="-5400000">
        <a:off x="2069946" y="2772770"/>
        <a:ext cx="6827824" cy="173443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F33D7BA-D478-4E47-8833-F87DB801533F}" type="datetimeFigureOut">
              <a:rPr lang="en-US" smtClean="0"/>
              <a:pPr/>
              <a:t>7/15/18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F5FBE0-9DDB-433A-88BC-29DD80CFBBFB}" type="slidenum">
              <a:rPr lang="en-US" smtClean="0"/>
              <a:pPr/>
              <a:t>‹#›</a:t>
            </a:fld>
            <a:endParaRPr lang="en-US"/>
          </a:p>
        </p:txBody>
      </p:sp>
    </p:spTree>
    <p:extLst>
      <p:ext uri="{BB962C8B-B14F-4D97-AF65-F5344CB8AC3E}">
        <p14:creationId xmlns:p14="http://schemas.microsoft.com/office/powerpoint/2010/main" val="36485025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7/15/18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push/>
  </p:transition>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xml"/><Relationship Id="rId2" Type="http://schemas.openxmlformats.org/officeDocument/2006/relationships/diagramData" Target="../diagrams/data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6.xml"/><Relationship Id="rId2" Type="http://schemas.openxmlformats.org/officeDocument/2006/relationships/diagramData" Target="../diagrams/data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Autofit/>
          </a:bodyPr>
          <a:lstStyle/>
          <a:p>
            <a:r>
              <a:rPr lang="en-US" sz="3200" b="1" dirty="0" smtClean="0"/>
              <a:t>The New Testament is replete with warnings against being </a:t>
            </a:r>
            <a:r>
              <a:rPr lang="en-US" sz="3200" b="1" i="1" dirty="0" smtClean="0"/>
              <a:t>deceived</a:t>
            </a:r>
            <a:r>
              <a:rPr lang="mr-IN" sz="3200" b="1" i="1" dirty="0" smtClean="0"/>
              <a:t>…</a:t>
            </a:r>
            <a:endParaRPr lang="en-US" sz="3200" b="1" dirty="0"/>
          </a:p>
        </p:txBody>
      </p:sp>
      <p:sp>
        <p:nvSpPr>
          <p:cNvPr id="3" name="Content Placeholder 2"/>
          <p:cNvSpPr>
            <a:spLocks noGrp="1"/>
          </p:cNvSpPr>
          <p:nvPr>
            <p:ph idx="1"/>
          </p:nvPr>
        </p:nvSpPr>
        <p:spPr>
          <a:xfrm>
            <a:off x="457200" y="1524000"/>
            <a:ext cx="8229600" cy="5105400"/>
          </a:xfrm>
        </p:spPr>
        <p:txBody>
          <a:bodyPr>
            <a:normAutofit fontScale="92500" lnSpcReduction="20000"/>
          </a:bodyPr>
          <a:lstStyle/>
          <a:p>
            <a:pPr>
              <a:spcAft>
                <a:spcPts val="1200"/>
              </a:spcAft>
            </a:pPr>
            <a:r>
              <a:rPr lang="en-US" sz="2800" b="1" dirty="0" smtClean="0"/>
              <a:t>Certainly, </a:t>
            </a:r>
            <a:r>
              <a:rPr lang="en-US" sz="2800" b="1" i="1" dirty="0" smtClean="0"/>
              <a:t>“the serpent” </a:t>
            </a:r>
            <a:r>
              <a:rPr lang="en-US" sz="2800" b="1" dirty="0" smtClean="0"/>
              <a:t>does all he can to accomplish this goal, </a:t>
            </a:r>
            <a:r>
              <a:rPr lang="en-US" sz="2800" b="1" u="sng" dirty="0" smtClean="0">
                <a:solidFill>
                  <a:srgbClr val="FFFF00"/>
                </a:solidFill>
              </a:rPr>
              <a:t>2Cor11:3</a:t>
            </a:r>
            <a:r>
              <a:rPr lang="en-US" sz="2800" b="1" dirty="0"/>
              <a:t>.</a:t>
            </a:r>
            <a:endParaRPr lang="en-US" sz="2800" b="1" dirty="0" smtClean="0"/>
          </a:p>
          <a:p>
            <a:pPr>
              <a:spcAft>
                <a:spcPts val="1200"/>
              </a:spcAft>
            </a:pPr>
            <a:r>
              <a:rPr lang="en-US" sz="2800" b="1" i="1" dirty="0" smtClean="0"/>
              <a:t>False teachers </a:t>
            </a:r>
            <a:r>
              <a:rPr lang="en-US" sz="2800" b="1" dirty="0" smtClean="0"/>
              <a:t>and </a:t>
            </a:r>
            <a:r>
              <a:rPr lang="en-US" sz="2800" b="1" i="1" dirty="0" smtClean="0"/>
              <a:t>false brethren </a:t>
            </a:r>
            <a:r>
              <a:rPr lang="en-US" sz="2800" b="1" dirty="0" smtClean="0"/>
              <a:t>likewise play a significant role, </a:t>
            </a:r>
            <a:r>
              <a:rPr lang="en-US" sz="2800" b="1" u="sng" dirty="0" smtClean="0">
                <a:solidFill>
                  <a:srgbClr val="FFFF00"/>
                </a:solidFill>
              </a:rPr>
              <a:t>1Cor.15:12-33</a:t>
            </a:r>
            <a:r>
              <a:rPr lang="en-US" sz="2800" b="1" dirty="0" smtClean="0"/>
              <a:t>. </a:t>
            </a:r>
            <a:endParaRPr lang="en-US" sz="2800" b="1" dirty="0" smtClean="0"/>
          </a:p>
          <a:p>
            <a:pPr>
              <a:spcAft>
                <a:spcPts val="1200"/>
              </a:spcAft>
            </a:pPr>
            <a:r>
              <a:rPr lang="en-US" sz="2800" b="1" dirty="0" smtClean="0"/>
              <a:t>But ultimately, perhaps the strongest power </a:t>
            </a:r>
            <a:r>
              <a:rPr lang="en-US" sz="2800" b="1" dirty="0" smtClean="0"/>
              <a:t>wielded toward deception </a:t>
            </a:r>
            <a:r>
              <a:rPr lang="en-US" sz="2800" b="1" dirty="0" smtClean="0"/>
              <a:t>is the </a:t>
            </a:r>
            <a:r>
              <a:rPr lang="en-US" sz="2800" b="1" dirty="0"/>
              <a:t>ability of the </a:t>
            </a:r>
            <a:r>
              <a:rPr lang="en-US" sz="2800" b="1" i="1" dirty="0"/>
              <a:t>human mind </a:t>
            </a:r>
            <a:r>
              <a:rPr lang="en-US" sz="2800" b="1" dirty="0"/>
              <a:t>to </a:t>
            </a:r>
            <a:r>
              <a:rPr lang="en-US" sz="2800" b="1" dirty="0" smtClean="0"/>
              <a:t>deceive </a:t>
            </a:r>
            <a:r>
              <a:rPr lang="en-US" sz="2800" b="1" i="1" dirty="0" smtClean="0"/>
              <a:t>itself,</a:t>
            </a:r>
            <a:r>
              <a:rPr lang="en-US" sz="2800" b="1" dirty="0" smtClean="0"/>
              <a:t> </a:t>
            </a:r>
            <a:r>
              <a:rPr lang="en-US" sz="2800" b="1" u="sng" dirty="0" smtClean="0">
                <a:solidFill>
                  <a:srgbClr val="FFFF00"/>
                </a:solidFill>
              </a:rPr>
              <a:t>1Cor.3:18</a:t>
            </a:r>
            <a:r>
              <a:rPr lang="en-US" sz="2800" b="1" dirty="0" smtClean="0">
                <a:solidFill>
                  <a:srgbClr val="FFFF00"/>
                </a:solidFill>
              </a:rPr>
              <a:t> </a:t>
            </a:r>
            <a:r>
              <a:rPr lang="en-US" sz="2800" dirty="0" smtClean="0"/>
              <a:t>(</a:t>
            </a:r>
            <a:r>
              <a:rPr lang="en-US" sz="2800" u="sng" dirty="0" smtClean="0">
                <a:solidFill>
                  <a:srgbClr val="FFFF00"/>
                </a:solidFill>
              </a:rPr>
              <a:t>Gal.6:3</a:t>
            </a:r>
            <a:r>
              <a:rPr lang="en-US" sz="2800" dirty="0" smtClean="0">
                <a:solidFill>
                  <a:srgbClr val="FFFF00"/>
                </a:solidFill>
              </a:rPr>
              <a:t> </a:t>
            </a:r>
            <a:r>
              <a:rPr lang="en-US" sz="2800" dirty="0" smtClean="0"/>
              <a:t>and </a:t>
            </a:r>
            <a:r>
              <a:rPr lang="en-US" sz="2800" u="sng" dirty="0" smtClean="0">
                <a:solidFill>
                  <a:srgbClr val="FFFF00"/>
                </a:solidFill>
              </a:rPr>
              <a:t>Jas.1:26</a:t>
            </a:r>
            <a:r>
              <a:rPr lang="en-US" sz="2800" dirty="0" smtClean="0"/>
              <a:t>)</a:t>
            </a:r>
            <a:r>
              <a:rPr lang="en-US" sz="2800" b="1" dirty="0" smtClean="0"/>
              <a:t>.</a:t>
            </a:r>
          </a:p>
          <a:p>
            <a:pPr>
              <a:spcAft>
                <a:spcPts val="1200"/>
              </a:spcAft>
            </a:pPr>
            <a:r>
              <a:rPr lang="en-US" sz="2800" b="1" dirty="0" smtClean="0"/>
              <a:t>Furthermore, the things about which we are most often deceived seem to be the very things that “everybody knows” to be true, but we somehow become convinced (or convince ourselves) otherwise nonetheless. For example...</a:t>
            </a:r>
            <a:endParaRPr lang="en-US" sz="2800" b="1"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0"/>
            <a:ext cx="7239000" cy="2209800"/>
          </a:xfrm>
        </p:spPr>
        <p:txBody>
          <a:bodyPr>
            <a:noAutofit/>
          </a:bodyPr>
          <a:lstStyle/>
          <a:p>
            <a:r>
              <a:rPr lang="en-US" sz="3600" b="1" i="1" dirty="0" smtClean="0">
                <a:solidFill>
                  <a:srgbClr val="FFFF00"/>
                </a:solidFill>
              </a:rPr>
              <a:t>“Or do you not know that the unrighteous shall not inherit the kingdom of God?” </a:t>
            </a:r>
            <a:r>
              <a:rPr lang="en-US" sz="3600" b="1" u="sng" dirty="0" smtClean="0">
                <a:solidFill>
                  <a:srgbClr val="FFFF00"/>
                </a:solidFill>
              </a:rPr>
              <a:t>1Cor.6:9a</a:t>
            </a:r>
            <a:endParaRPr lang="en-US" sz="3600" b="1" i="1" dirty="0">
              <a:solidFill>
                <a:srgbClr val="FFFF00"/>
              </a:solidFill>
            </a:endParaRPr>
          </a:p>
        </p:txBody>
      </p:sp>
      <p:sp>
        <p:nvSpPr>
          <p:cNvPr id="3" name="Subtitle 2"/>
          <p:cNvSpPr>
            <a:spLocks noGrp="1"/>
          </p:cNvSpPr>
          <p:nvPr>
            <p:ph type="subTitle" idx="1"/>
          </p:nvPr>
        </p:nvSpPr>
        <p:spPr>
          <a:xfrm>
            <a:off x="2209800" y="2133600"/>
            <a:ext cx="6781800" cy="2057400"/>
          </a:xfrm>
        </p:spPr>
        <p:txBody>
          <a:bodyPr>
            <a:noAutofit/>
          </a:bodyPr>
          <a:lstStyle/>
          <a:p>
            <a:r>
              <a:rPr lang="en-US" sz="4000" b="1" dirty="0" smtClean="0"/>
              <a:t>The Spirit says through Paul, </a:t>
            </a:r>
            <a:r>
              <a:rPr lang="en-US" sz="4000" b="1" i="1" dirty="0" smtClean="0">
                <a:solidFill>
                  <a:srgbClr val="FFFF00"/>
                </a:solidFill>
              </a:rPr>
              <a:t>“Do not be deceived” </a:t>
            </a:r>
            <a:r>
              <a:rPr lang="en-US" sz="4000" b="1" dirty="0" smtClean="0"/>
              <a:t>about this </a:t>
            </a:r>
            <a:r>
              <a:rPr lang="en-US" sz="4000" b="1" dirty="0" smtClean="0"/>
              <a:t>point, </a:t>
            </a:r>
            <a:r>
              <a:rPr lang="en-US" sz="4000" b="1" u="sng" dirty="0" smtClean="0">
                <a:solidFill>
                  <a:srgbClr val="FFFF00"/>
                </a:solidFill>
              </a:rPr>
              <a:t>v.9b</a:t>
            </a:r>
            <a:r>
              <a:rPr lang="en-US" sz="4000" b="1" dirty="0" smtClean="0"/>
              <a:t>!  </a:t>
            </a:r>
            <a:endParaRPr lang="en-US" sz="4000" b="1" dirty="0" smtClean="0"/>
          </a:p>
        </p:txBody>
      </p:sp>
      <p:sp>
        <p:nvSpPr>
          <p:cNvPr id="4" name="TextBox 3"/>
          <p:cNvSpPr txBox="1"/>
          <p:nvPr/>
        </p:nvSpPr>
        <p:spPr>
          <a:xfrm>
            <a:off x="228600" y="4191000"/>
            <a:ext cx="7543800" cy="2554545"/>
          </a:xfrm>
          <a:prstGeom prst="rect">
            <a:avLst/>
          </a:prstGeom>
          <a:noFill/>
        </p:spPr>
        <p:txBody>
          <a:bodyPr wrap="square" rtlCol="0">
            <a:spAutoFit/>
          </a:bodyPr>
          <a:lstStyle/>
          <a:p>
            <a:pPr algn="ctr"/>
            <a:r>
              <a:rPr lang="en-US" sz="4000" b="1" dirty="0"/>
              <a:t>So, lest we become </a:t>
            </a:r>
            <a:r>
              <a:rPr lang="en-US" sz="4000" b="1" i="1" dirty="0" smtClean="0"/>
              <a:t>deceived, </a:t>
            </a:r>
            <a:r>
              <a:rPr lang="en-US" sz="4000" b="1" dirty="0"/>
              <a:t>or </a:t>
            </a:r>
            <a:r>
              <a:rPr lang="en-US" sz="4000" b="1" i="1" dirty="0"/>
              <a:t>deceive ourselves </a:t>
            </a:r>
            <a:r>
              <a:rPr lang="en-US" sz="4000" b="1" dirty="0"/>
              <a:t>regarding this point, who are </a:t>
            </a:r>
            <a:r>
              <a:rPr lang="en-US" sz="4000" b="1" i="1" dirty="0">
                <a:solidFill>
                  <a:srgbClr val="FFFF00"/>
                </a:solidFill>
              </a:rPr>
              <a:t>“the </a:t>
            </a:r>
            <a:r>
              <a:rPr lang="en-US" sz="4000" b="1" i="1" u="sng" dirty="0">
                <a:solidFill>
                  <a:srgbClr val="FFFF00"/>
                </a:solidFill>
              </a:rPr>
              <a:t>un</a:t>
            </a:r>
            <a:r>
              <a:rPr lang="en-US" sz="4000" b="1" i="1" dirty="0">
                <a:solidFill>
                  <a:srgbClr val="FFFF00"/>
                </a:solidFill>
              </a:rPr>
              <a:t>righteous” </a:t>
            </a:r>
            <a:r>
              <a:rPr lang="en-US" sz="4000" dirty="0" smtClean="0">
                <a:solidFill>
                  <a:srgbClr val="FFFF00"/>
                </a:solidFill>
              </a:rPr>
              <a:t>?</a:t>
            </a:r>
            <a:endParaRPr lang="en-US" sz="4000" i="1" dirty="0">
              <a:solidFill>
                <a:srgbClr val="FFFF00"/>
              </a:solidFill>
            </a:endParaRPr>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ssolv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lowchart: Merge 5"/>
          <p:cNvSpPr/>
          <p:nvPr/>
        </p:nvSpPr>
        <p:spPr>
          <a:xfrm>
            <a:off x="6019800" y="152400"/>
            <a:ext cx="2057400" cy="2209800"/>
          </a:xfrm>
          <a:prstGeom prst="flowChartMerg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 name="Diagram 2"/>
          <p:cNvGraphicFramePr/>
          <p:nvPr/>
        </p:nvGraphicFramePr>
        <p:xfrm>
          <a:off x="0" y="0"/>
          <a:ext cx="6096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6281736" y="314328"/>
            <a:ext cx="1524000" cy="1077218"/>
          </a:xfrm>
          <a:prstGeom prst="rect">
            <a:avLst/>
          </a:prstGeom>
          <a:noFill/>
        </p:spPr>
        <p:txBody>
          <a:bodyPr wrap="square" rtlCol="0">
            <a:spAutoFit/>
          </a:bodyPr>
          <a:lstStyle/>
          <a:p>
            <a:pPr algn="ctr"/>
            <a:r>
              <a:rPr lang="en-US" sz="3200" b="1" i="1" dirty="0" smtClean="0">
                <a:solidFill>
                  <a:schemeClr val="bg1"/>
                </a:solidFill>
              </a:rPr>
              <a:t>Shall</a:t>
            </a:r>
            <a:r>
              <a:rPr lang="en-US" sz="3200" b="1" i="1" dirty="0" smtClean="0"/>
              <a:t> </a:t>
            </a:r>
            <a:r>
              <a:rPr lang="en-US" sz="3200" b="1" i="1" u="sng" dirty="0" smtClean="0">
                <a:solidFill>
                  <a:srgbClr val="FF0000"/>
                </a:solidFill>
              </a:rPr>
              <a:t>not</a:t>
            </a:r>
            <a:endParaRPr lang="en-US" sz="3200" b="1" i="1" dirty="0">
              <a:solidFill>
                <a:srgbClr val="FF0000"/>
              </a:solidFill>
            </a:endParaRPr>
          </a:p>
        </p:txBody>
      </p:sp>
      <p:sp>
        <p:nvSpPr>
          <p:cNvPr id="8" name="Flowchart: Decision 7"/>
          <p:cNvSpPr/>
          <p:nvPr/>
        </p:nvSpPr>
        <p:spPr>
          <a:xfrm>
            <a:off x="6248400" y="2471736"/>
            <a:ext cx="1600200" cy="1828800"/>
          </a:xfrm>
          <a:prstGeom prst="flowChartDecision">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lowchart: Extract 8"/>
          <p:cNvSpPr/>
          <p:nvPr/>
        </p:nvSpPr>
        <p:spPr>
          <a:xfrm>
            <a:off x="5105400" y="4419600"/>
            <a:ext cx="3886200" cy="2209800"/>
          </a:xfrm>
          <a:prstGeom prst="flowChartExtra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6253160" y="3038472"/>
            <a:ext cx="1524000" cy="584775"/>
          </a:xfrm>
          <a:prstGeom prst="rect">
            <a:avLst/>
          </a:prstGeom>
          <a:noFill/>
        </p:spPr>
        <p:txBody>
          <a:bodyPr wrap="square" rtlCol="0">
            <a:spAutoFit/>
          </a:bodyPr>
          <a:lstStyle/>
          <a:p>
            <a:pPr algn="ctr"/>
            <a:r>
              <a:rPr lang="en-US" sz="3200" b="1" i="1" dirty="0" smtClean="0"/>
              <a:t>inherit</a:t>
            </a:r>
            <a:endParaRPr lang="en-US" sz="3200" b="1" i="1" dirty="0"/>
          </a:p>
        </p:txBody>
      </p:sp>
      <p:sp>
        <p:nvSpPr>
          <p:cNvPr id="11" name="TextBox 10"/>
          <p:cNvSpPr txBox="1"/>
          <p:nvPr/>
        </p:nvSpPr>
        <p:spPr>
          <a:xfrm>
            <a:off x="6019800" y="5029200"/>
            <a:ext cx="2057400" cy="1569660"/>
          </a:xfrm>
          <a:prstGeom prst="rect">
            <a:avLst/>
          </a:prstGeom>
          <a:noFill/>
        </p:spPr>
        <p:txBody>
          <a:bodyPr wrap="square" rtlCol="0">
            <a:spAutoFit/>
          </a:bodyPr>
          <a:lstStyle/>
          <a:p>
            <a:pPr algn="ctr"/>
            <a:r>
              <a:rPr lang="en-US" sz="3200" b="1" i="1" dirty="0" smtClean="0">
                <a:solidFill>
                  <a:schemeClr val="bg1"/>
                </a:solidFill>
              </a:rPr>
              <a:t>The kingdom of God!</a:t>
            </a:r>
            <a:endParaRPr lang="en-US" sz="3200" b="1" i="1" dirty="0">
              <a:solidFill>
                <a:schemeClr val="bg1"/>
              </a:solidFill>
            </a:endParaRPr>
          </a:p>
        </p:txBody>
      </p:sp>
      <p:sp>
        <p:nvSpPr>
          <p:cNvPr id="12" name="Rectangle 11"/>
          <p:cNvSpPr/>
          <p:nvPr/>
        </p:nvSpPr>
        <p:spPr>
          <a:xfrm rot="16200000">
            <a:off x="-2299666" y="2447601"/>
            <a:ext cx="6834197" cy="1938992"/>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000" b="1" i="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Unrighteous</a:t>
            </a:r>
          </a:p>
          <a:p>
            <a:pPr algn="ctr"/>
            <a:r>
              <a:rPr lang="en-US" sz="6000" b="1" u="sng"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1Cor.6:9b-10</a:t>
            </a:r>
            <a:endParaRPr lang="en-US" sz="5400" b="1" u="sng"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13" name="Rectangular Callout 12"/>
          <p:cNvSpPr/>
          <p:nvPr/>
        </p:nvSpPr>
        <p:spPr>
          <a:xfrm>
            <a:off x="5638800" y="685800"/>
            <a:ext cx="3505200" cy="990600"/>
          </a:xfrm>
          <a:prstGeom prst="wedgeRectCallout">
            <a:avLst>
              <a:gd name="adj1" fmla="val -85878"/>
              <a:gd name="adj2" fmla="val -13324"/>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Greek </a:t>
            </a:r>
            <a:r>
              <a:rPr lang="en-US" i="1" dirty="0" smtClean="0"/>
              <a:t>pornos</a:t>
            </a:r>
            <a:r>
              <a:rPr lang="en-US" dirty="0" smtClean="0"/>
              <a:t>- “unlawful sexual intercourse”- a </a:t>
            </a:r>
            <a:r>
              <a:rPr lang="en-US" i="1" dirty="0" smtClean="0"/>
              <a:t>fornicator</a:t>
            </a:r>
            <a:r>
              <a:rPr lang="en-US" i="1" dirty="0" smtClean="0"/>
              <a:t>,    </a:t>
            </a:r>
            <a:r>
              <a:rPr lang="en-US" u="sng" dirty="0" smtClean="0"/>
              <a:t>1Cor.5:10-11</a:t>
            </a:r>
            <a:r>
              <a:rPr lang="en-US" i="1" dirty="0" smtClean="0"/>
              <a:t> </a:t>
            </a:r>
            <a:endParaRPr lang="en-US" dirty="0"/>
          </a:p>
        </p:txBody>
      </p:sp>
      <p:sp>
        <p:nvSpPr>
          <p:cNvPr id="14" name="Rectangular Callout 13"/>
          <p:cNvSpPr/>
          <p:nvPr/>
        </p:nvSpPr>
        <p:spPr>
          <a:xfrm>
            <a:off x="5638800" y="1066800"/>
            <a:ext cx="3505200" cy="914400"/>
          </a:xfrm>
          <a:prstGeom prst="wedgeRectCallout">
            <a:avLst>
              <a:gd name="adj1" fmla="val -95832"/>
              <a:gd name="adj2" fmla="val 427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To seek and serve anything </a:t>
            </a:r>
            <a:r>
              <a:rPr lang="en-US" i="1" dirty="0" smtClean="0"/>
              <a:t>before </a:t>
            </a:r>
            <a:r>
              <a:rPr lang="en-US" dirty="0" smtClean="0"/>
              <a:t>or </a:t>
            </a:r>
            <a:r>
              <a:rPr lang="en-US" i="1" dirty="0" smtClean="0"/>
              <a:t>instead </a:t>
            </a:r>
            <a:r>
              <a:rPr lang="en-US" dirty="0" smtClean="0"/>
              <a:t>of God, </a:t>
            </a:r>
            <a:r>
              <a:rPr lang="en-US" u="sng" dirty="0" smtClean="0"/>
              <a:t>Eph.5:5</a:t>
            </a:r>
            <a:r>
              <a:rPr lang="en-US" dirty="0" smtClean="0"/>
              <a:t> &gt; </a:t>
            </a:r>
            <a:r>
              <a:rPr lang="en-US" u="sng" dirty="0" smtClean="0"/>
              <a:t>Matt.6:24</a:t>
            </a:r>
            <a:endParaRPr lang="en-US" dirty="0"/>
          </a:p>
        </p:txBody>
      </p:sp>
      <p:sp>
        <p:nvSpPr>
          <p:cNvPr id="15" name="Rectangular Callout 14"/>
          <p:cNvSpPr/>
          <p:nvPr/>
        </p:nvSpPr>
        <p:spPr>
          <a:xfrm>
            <a:off x="5638800" y="1752600"/>
            <a:ext cx="3505200" cy="1371600"/>
          </a:xfrm>
          <a:prstGeom prst="wedgeRectCallout">
            <a:avLst>
              <a:gd name="adj1" fmla="val -88904"/>
              <a:gd name="adj2" fmla="val -29762"/>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Sexual immorality involving married people- worse than fornication in that it destroys multiple lives,  </a:t>
            </a:r>
          </a:p>
          <a:p>
            <a:pPr algn="ctr"/>
            <a:r>
              <a:rPr lang="en-US" u="sng" dirty="0" smtClean="0"/>
              <a:t>Heb.13:4</a:t>
            </a:r>
            <a:r>
              <a:rPr lang="en-US" dirty="0" smtClean="0"/>
              <a:t> &gt; </a:t>
            </a:r>
            <a:r>
              <a:rPr lang="en-US" u="sng" dirty="0" smtClean="0"/>
              <a:t>Luke 16:18</a:t>
            </a:r>
            <a:endParaRPr lang="en-US" u="sng" dirty="0"/>
          </a:p>
        </p:txBody>
      </p:sp>
      <p:sp>
        <p:nvSpPr>
          <p:cNvPr id="16" name="Rectangular Callout 15"/>
          <p:cNvSpPr/>
          <p:nvPr/>
        </p:nvSpPr>
        <p:spPr>
          <a:xfrm>
            <a:off x="5638800" y="2362200"/>
            <a:ext cx="3505200" cy="1066800"/>
          </a:xfrm>
          <a:prstGeom prst="wedgeRectCallout">
            <a:avLst>
              <a:gd name="adj1" fmla="val -86955"/>
              <a:gd name="adj2" fmla="val -27154"/>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Greek </a:t>
            </a:r>
            <a:r>
              <a:rPr lang="en-US" i="1" dirty="0" err="1" smtClean="0"/>
              <a:t>malakos</a:t>
            </a:r>
            <a:r>
              <a:rPr lang="en-US" i="1" dirty="0" smtClean="0"/>
              <a:t>- </a:t>
            </a:r>
            <a:r>
              <a:rPr lang="en-US" dirty="0" smtClean="0"/>
              <a:t>soft, </a:t>
            </a:r>
            <a:r>
              <a:rPr lang="en-US" u="sng" dirty="0" smtClean="0"/>
              <a:t>Mt.11:8</a:t>
            </a:r>
            <a:r>
              <a:rPr lang="en-US" dirty="0" smtClean="0"/>
              <a:t>; indolent / indulgent; passive in homosexual  relations</a:t>
            </a:r>
            <a:endParaRPr lang="en-US" dirty="0"/>
          </a:p>
        </p:txBody>
      </p:sp>
      <p:sp>
        <p:nvSpPr>
          <p:cNvPr id="17" name="Rectangular Callout 16"/>
          <p:cNvSpPr/>
          <p:nvPr/>
        </p:nvSpPr>
        <p:spPr>
          <a:xfrm>
            <a:off x="5638800" y="3048000"/>
            <a:ext cx="3505200" cy="838200"/>
          </a:xfrm>
          <a:prstGeom prst="wedgeRectCallout">
            <a:avLst>
              <a:gd name="adj1" fmla="val -74955"/>
              <a:gd name="adj2" fmla="val -43731"/>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Greek </a:t>
            </a:r>
            <a:r>
              <a:rPr lang="en-US" i="1" dirty="0" err="1" smtClean="0"/>
              <a:t>arsenokoites</a:t>
            </a:r>
            <a:r>
              <a:rPr lang="en-US" i="1" dirty="0" smtClean="0"/>
              <a:t>-</a:t>
            </a:r>
            <a:r>
              <a:rPr lang="en-US" dirty="0" smtClean="0"/>
              <a:t> active in homosexual relations, </a:t>
            </a:r>
            <a:r>
              <a:rPr lang="en-US" u="sng" dirty="0" smtClean="0"/>
              <a:t>Rom1:27</a:t>
            </a:r>
            <a:endParaRPr lang="en-US" dirty="0"/>
          </a:p>
        </p:txBody>
      </p:sp>
      <p:sp>
        <p:nvSpPr>
          <p:cNvPr id="19" name="Rectangular Callout 18"/>
          <p:cNvSpPr/>
          <p:nvPr/>
        </p:nvSpPr>
        <p:spPr>
          <a:xfrm>
            <a:off x="5638800" y="4419600"/>
            <a:ext cx="3505200" cy="914400"/>
          </a:xfrm>
          <a:prstGeom prst="wedgeRectCallout">
            <a:avLst>
              <a:gd name="adj1" fmla="val -92303"/>
              <a:gd name="adj2" fmla="val -8280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Greedy of gain; eager to have more- especially what belongs to others, </a:t>
            </a:r>
            <a:r>
              <a:rPr lang="en-US" u="sng" dirty="0" smtClean="0"/>
              <a:t>Eph.5:5</a:t>
            </a:r>
            <a:endParaRPr lang="en-US" dirty="0"/>
          </a:p>
        </p:txBody>
      </p:sp>
      <p:sp>
        <p:nvSpPr>
          <p:cNvPr id="20" name="Rectangular Callout 19"/>
          <p:cNvSpPr/>
          <p:nvPr/>
        </p:nvSpPr>
        <p:spPr>
          <a:xfrm>
            <a:off x="5638800" y="5029200"/>
            <a:ext cx="3505200" cy="914400"/>
          </a:xfrm>
          <a:prstGeom prst="wedgeRectCallout">
            <a:avLst>
              <a:gd name="adj1" fmla="val -89132"/>
              <a:gd name="adj2" fmla="val -92673"/>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One who becomes intoxicated- no minimum “blood alcohol level” specified</a:t>
            </a:r>
            <a:endParaRPr lang="en-US" dirty="0"/>
          </a:p>
        </p:txBody>
      </p:sp>
      <p:sp>
        <p:nvSpPr>
          <p:cNvPr id="21" name="Rectangular Callout 20"/>
          <p:cNvSpPr/>
          <p:nvPr/>
        </p:nvSpPr>
        <p:spPr>
          <a:xfrm>
            <a:off x="5638800" y="5410200"/>
            <a:ext cx="3505200" cy="914400"/>
          </a:xfrm>
          <a:prstGeom prst="wedgeRectCallout">
            <a:avLst>
              <a:gd name="adj1" fmla="val -98506"/>
              <a:gd name="adj2" fmla="val -81986"/>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Greek </a:t>
            </a:r>
            <a:r>
              <a:rPr lang="en-US" i="1" dirty="0" err="1" smtClean="0"/>
              <a:t>loidoros</a:t>
            </a:r>
            <a:r>
              <a:rPr lang="en-US" dirty="0" smtClean="0"/>
              <a:t>- a </a:t>
            </a:r>
            <a:r>
              <a:rPr lang="en-US" dirty="0" err="1" smtClean="0"/>
              <a:t>railer</a:t>
            </a:r>
            <a:r>
              <a:rPr lang="en-US" dirty="0" smtClean="0"/>
              <a:t>; a slanderer or verbal abuser </a:t>
            </a:r>
          </a:p>
          <a:p>
            <a:pPr algn="ctr"/>
            <a:r>
              <a:rPr lang="en-US" u="sng" dirty="0" smtClean="0"/>
              <a:t>cp. Eph.4:29</a:t>
            </a:r>
            <a:endParaRPr lang="en-US" dirty="0"/>
          </a:p>
        </p:txBody>
      </p:sp>
      <p:sp>
        <p:nvSpPr>
          <p:cNvPr id="22" name="Rectangular Callout 21"/>
          <p:cNvSpPr/>
          <p:nvPr/>
        </p:nvSpPr>
        <p:spPr>
          <a:xfrm>
            <a:off x="5638800" y="5943600"/>
            <a:ext cx="3505200" cy="914400"/>
          </a:xfrm>
          <a:prstGeom prst="wedgeRectCallout">
            <a:avLst>
              <a:gd name="adj1" fmla="val -91846"/>
              <a:gd name="adj2" fmla="val -84387"/>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Greek </a:t>
            </a:r>
            <a:r>
              <a:rPr lang="en-US" i="1" dirty="0" err="1" smtClean="0"/>
              <a:t>harpax</a:t>
            </a:r>
            <a:r>
              <a:rPr lang="en-US" i="1" dirty="0" smtClean="0"/>
              <a:t>- </a:t>
            </a:r>
            <a:r>
              <a:rPr lang="en-US" dirty="0" smtClean="0"/>
              <a:t>an </a:t>
            </a:r>
            <a:r>
              <a:rPr lang="en-US" dirty="0" err="1" smtClean="0"/>
              <a:t>extortioner</a:t>
            </a:r>
            <a:r>
              <a:rPr lang="en-US" dirty="0" smtClean="0"/>
              <a:t>, a robber; vicious; destructively ferocious, </a:t>
            </a:r>
            <a:r>
              <a:rPr lang="en-US" u="sng" dirty="0" smtClean="0"/>
              <a:t>Matt.7:15</a:t>
            </a:r>
            <a:endParaRPr lang="en-US" dirty="0"/>
          </a:p>
        </p:txBody>
      </p:sp>
      <p:sp>
        <p:nvSpPr>
          <p:cNvPr id="18" name="Rectangular Callout 17"/>
          <p:cNvSpPr/>
          <p:nvPr/>
        </p:nvSpPr>
        <p:spPr>
          <a:xfrm>
            <a:off x="5638800" y="3733800"/>
            <a:ext cx="3505200" cy="1295400"/>
          </a:xfrm>
          <a:prstGeom prst="wedgeRectCallout">
            <a:avLst>
              <a:gd name="adj1" fmla="val -98686"/>
              <a:gd name="adj2" fmla="val -5902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Greek </a:t>
            </a:r>
            <a:r>
              <a:rPr lang="en-US" i="1" dirty="0" err="1" smtClean="0"/>
              <a:t>kleptace</a:t>
            </a:r>
            <a:r>
              <a:rPr lang="en-US" i="1" dirty="0" smtClean="0"/>
              <a:t>-</a:t>
            </a:r>
            <a:r>
              <a:rPr lang="en-US" dirty="0" smtClean="0"/>
              <a:t> (from </a:t>
            </a:r>
            <a:r>
              <a:rPr lang="en-US" i="1" dirty="0" err="1" smtClean="0"/>
              <a:t>klepto</a:t>
            </a:r>
            <a:r>
              <a:rPr lang="en-US" i="1" dirty="0" smtClean="0"/>
              <a:t>- </a:t>
            </a:r>
            <a:r>
              <a:rPr lang="en-US" dirty="0" smtClean="0"/>
              <a:t>to steal) an embezzler, pilferer- to steal secretly or craftily, </a:t>
            </a:r>
            <a:r>
              <a:rPr lang="en-US" u="sng" dirty="0" smtClean="0"/>
              <a:t>Jn.10:1,8,10</a:t>
            </a:r>
            <a:r>
              <a:rPr lang="en-US" dirty="0" smtClean="0"/>
              <a:t>; </a:t>
            </a:r>
            <a:r>
              <a:rPr lang="en-US" u="sng" dirty="0" smtClean="0"/>
              <a:t>1Thess.5:2</a:t>
            </a:r>
            <a:endParaRPr lang="en-US" dirty="0"/>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10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1000"/>
                                        <p:tgtEl>
                                          <p:spTgt spid="13"/>
                                        </p:tgtEl>
                                      </p:cBhvr>
                                    </p:animEffect>
                                    <p:set>
                                      <p:cBhvr>
                                        <p:cTn id="12" dur="1" fill="hold">
                                          <p:stCondLst>
                                            <p:cond delay="999"/>
                                          </p:stCondLst>
                                        </p:cTn>
                                        <p:tgtEl>
                                          <p:spTgt spid="13"/>
                                        </p:tgtEl>
                                        <p:attrNameLst>
                                          <p:attrName>style.visibility</p:attrName>
                                        </p:attrNameLst>
                                      </p:cBhvr>
                                      <p:to>
                                        <p:strVal val="hidden"/>
                                      </p:to>
                                    </p:se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fade">
                                      <p:cBhvr>
                                        <p:cTn id="16" dur="1000"/>
                                        <p:tgtEl>
                                          <p:spTgt spid="14"/>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xit" presetSubtype="16" fill="hold" grpId="1" nodeType="clickEffect">
                                  <p:stCondLst>
                                    <p:cond delay="0"/>
                                  </p:stCondLst>
                                  <p:childTnLst>
                                    <p:animEffect transition="out" filter="diamond(in)">
                                      <p:cBhvr>
                                        <p:cTn id="20" dur="1000"/>
                                        <p:tgtEl>
                                          <p:spTgt spid="14"/>
                                        </p:tgtEl>
                                      </p:cBhvr>
                                    </p:animEffect>
                                    <p:set>
                                      <p:cBhvr>
                                        <p:cTn id="21" dur="1" fill="hold">
                                          <p:stCondLst>
                                            <p:cond delay="999"/>
                                          </p:stCondLst>
                                        </p:cTn>
                                        <p:tgtEl>
                                          <p:spTgt spid="14"/>
                                        </p:tgtEl>
                                        <p:attrNameLst>
                                          <p:attrName>style.visibility</p:attrName>
                                        </p:attrNameLst>
                                      </p:cBhvr>
                                      <p:to>
                                        <p:strVal val="hidden"/>
                                      </p:to>
                                    </p:set>
                                  </p:childTnLst>
                                </p:cTn>
                              </p:par>
                            </p:childTnLst>
                          </p:cTn>
                        </p:par>
                        <p:par>
                          <p:cTn id="22" fill="hold">
                            <p:stCondLst>
                              <p:cond delay="1000"/>
                            </p:stCondLst>
                            <p:childTnLst>
                              <p:par>
                                <p:cTn id="23" presetID="10" presetClass="entr" presetSubtype="0"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fade">
                                      <p:cBhvr>
                                        <p:cTn id="25" dur="1000"/>
                                        <p:tgtEl>
                                          <p:spTgt spid="15"/>
                                        </p:tgtEl>
                                      </p:cBhvr>
                                    </p:animEffect>
                                  </p:childTnLst>
                                </p:cTn>
                              </p:par>
                            </p:childTnLst>
                          </p:cTn>
                        </p:par>
                      </p:childTnLst>
                    </p:cTn>
                  </p:par>
                  <p:par>
                    <p:cTn id="26" fill="hold">
                      <p:stCondLst>
                        <p:cond delay="indefinite"/>
                      </p:stCondLst>
                      <p:childTnLst>
                        <p:par>
                          <p:cTn id="27" fill="hold">
                            <p:stCondLst>
                              <p:cond delay="0"/>
                            </p:stCondLst>
                            <p:childTnLst>
                              <p:par>
                                <p:cTn id="28" presetID="8" presetClass="exit" presetSubtype="16" fill="hold" grpId="1" nodeType="clickEffect">
                                  <p:stCondLst>
                                    <p:cond delay="0"/>
                                  </p:stCondLst>
                                  <p:childTnLst>
                                    <p:animEffect transition="out" filter="diamond(in)">
                                      <p:cBhvr>
                                        <p:cTn id="29" dur="1000"/>
                                        <p:tgtEl>
                                          <p:spTgt spid="15"/>
                                        </p:tgtEl>
                                      </p:cBhvr>
                                    </p:animEffect>
                                    <p:set>
                                      <p:cBhvr>
                                        <p:cTn id="30" dur="1" fill="hold">
                                          <p:stCondLst>
                                            <p:cond delay="999"/>
                                          </p:stCondLst>
                                        </p:cTn>
                                        <p:tgtEl>
                                          <p:spTgt spid="15"/>
                                        </p:tgtEl>
                                        <p:attrNameLst>
                                          <p:attrName>style.visibility</p:attrName>
                                        </p:attrNameLst>
                                      </p:cBhvr>
                                      <p:to>
                                        <p:strVal val="hidden"/>
                                      </p:to>
                                    </p:set>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fade">
                                      <p:cBhvr>
                                        <p:cTn id="34" dur="1000"/>
                                        <p:tgtEl>
                                          <p:spTgt spid="16"/>
                                        </p:tgtEl>
                                      </p:cBhvr>
                                    </p:animEffect>
                                  </p:childTnLst>
                                </p:cTn>
                              </p:par>
                            </p:childTnLst>
                          </p:cTn>
                        </p:par>
                      </p:childTnLst>
                    </p:cTn>
                  </p:par>
                  <p:par>
                    <p:cTn id="35" fill="hold">
                      <p:stCondLst>
                        <p:cond delay="indefinite"/>
                      </p:stCondLst>
                      <p:childTnLst>
                        <p:par>
                          <p:cTn id="36" fill="hold">
                            <p:stCondLst>
                              <p:cond delay="0"/>
                            </p:stCondLst>
                            <p:childTnLst>
                              <p:par>
                                <p:cTn id="37" presetID="8" presetClass="exit" presetSubtype="16" fill="hold" grpId="1" nodeType="clickEffect">
                                  <p:stCondLst>
                                    <p:cond delay="0"/>
                                  </p:stCondLst>
                                  <p:childTnLst>
                                    <p:animEffect transition="out" filter="diamond(in)">
                                      <p:cBhvr>
                                        <p:cTn id="38" dur="1000"/>
                                        <p:tgtEl>
                                          <p:spTgt spid="16"/>
                                        </p:tgtEl>
                                      </p:cBhvr>
                                    </p:animEffect>
                                    <p:set>
                                      <p:cBhvr>
                                        <p:cTn id="39" dur="1" fill="hold">
                                          <p:stCondLst>
                                            <p:cond delay="999"/>
                                          </p:stCondLst>
                                        </p:cTn>
                                        <p:tgtEl>
                                          <p:spTgt spid="16"/>
                                        </p:tgtEl>
                                        <p:attrNameLst>
                                          <p:attrName>style.visibility</p:attrName>
                                        </p:attrNameLst>
                                      </p:cBhvr>
                                      <p:to>
                                        <p:strVal val="hidden"/>
                                      </p:to>
                                    </p:set>
                                  </p:childTnLst>
                                </p:cTn>
                              </p:par>
                            </p:childTnLst>
                          </p:cTn>
                        </p:par>
                        <p:par>
                          <p:cTn id="40" fill="hold">
                            <p:stCondLst>
                              <p:cond delay="1000"/>
                            </p:stCondLst>
                            <p:childTnLst>
                              <p:par>
                                <p:cTn id="41" presetID="10" presetClass="entr" presetSubtype="0"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fade">
                                      <p:cBhvr>
                                        <p:cTn id="43" dur="1000"/>
                                        <p:tgtEl>
                                          <p:spTgt spid="17"/>
                                        </p:tgtEl>
                                      </p:cBhvr>
                                    </p:animEffect>
                                  </p:childTnLst>
                                </p:cTn>
                              </p:par>
                            </p:childTnLst>
                          </p:cTn>
                        </p:par>
                      </p:childTnLst>
                    </p:cTn>
                  </p:par>
                  <p:par>
                    <p:cTn id="44" fill="hold">
                      <p:stCondLst>
                        <p:cond delay="indefinite"/>
                      </p:stCondLst>
                      <p:childTnLst>
                        <p:par>
                          <p:cTn id="45" fill="hold">
                            <p:stCondLst>
                              <p:cond delay="0"/>
                            </p:stCondLst>
                            <p:childTnLst>
                              <p:par>
                                <p:cTn id="46" presetID="8" presetClass="exit" presetSubtype="16" fill="hold" grpId="1" nodeType="clickEffect">
                                  <p:stCondLst>
                                    <p:cond delay="0"/>
                                  </p:stCondLst>
                                  <p:childTnLst>
                                    <p:animEffect transition="out" filter="diamond(in)">
                                      <p:cBhvr>
                                        <p:cTn id="47" dur="1000"/>
                                        <p:tgtEl>
                                          <p:spTgt spid="17"/>
                                        </p:tgtEl>
                                      </p:cBhvr>
                                    </p:animEffect>
                                    <p:set>
                                      <p:cBhvr>
                                        <p:cTn id="48" dur="1" fill="hold">
                                          <p:stCondLst>
                                            <p:cond delay="999"/>
                                          </p:stCondLst>
                                        </p:cTn>
                                        <p:tgtEl>
                                          <p:spTgt spid="17"/>
                                        </p:tgtEl>
                                        <p:attrNameLst>
                                          <p:attrName>style.visibility</p:attrName>
                                        </p:attrNameLst>
                                      </p:cBhvr>
                                      <p:to>
                                        <p:strVal val="hidden"/>
                                      </p:to>
                                    </p:set>
                                  </p:childTnLst>
                                </p:cTn>
                              </p:par>
                            </p:childTnLst>
                          </p:cTn>
                        </p:par>
                        <p:par>
                          <p:cTn id="49" fill="hold">
                            <p:stCondLst>
                              <p:cond delay="1000"/>
                            </p:stCondLst>
                            <p:childTnLst>
                              <p:par>
                                <p:cTn id="50" presetID="10" presetClass="entr" presetSubtype="0" fill="hold" grpId="0" nodeType="afterEffect">
                                  <p:stCondLst>
                                    <p:cond delay="0"/>
                                  </p:stCondLst>
                                  <p:childTnLst>
                                    <p:set>
                                      <p:cBhvr>
                                        <p:cTn id="51" dur="1" fill="hold">
                                          <p:stCondLst>
                                            <p:cond delay="0"/>
                                          </p:stCondLst>
                                        </p:cTn>
                                        <p:tgtEl>
                                          <p:spTgt spid="18"/>
                                        </p:tgtEl>
                                        <p:attrNameLst>
                                          <p:attrName>style.visibility</p:attrName>
                                        </p:attrNameLst>
                                      </p:cBhvr>
                                      <p:to>
                                        <p:strVal val="visible"/>
                                      </p:to>
                                    </p:set>
                                    <p:animEffect transition="in" filter="fade">
                                      <p:cBhvr>
                                        <p:cTn id="52" dur="1000"/>
                                        <p:tgtEl>
                                          <p:spTgt spid="18"/>
                                        </p:tgtEl>
                                      </p:cBhvr>
                                    </p:animEffect>
                                  </p:childTnLst>
                                </p:cTn>
                              </p:par>
                            </p:childTnLst>
                          </p:cTn>
                        </p:par>
                      </p:childTnLst>
                    </p:cTn>
                  </p:par>
                  <p:par>
                    <p:cTn id="53" fill="hold">
                      <p:stCondLst>
                        <p:cond delay="indefinite"/>
                      </p:stCondLst>
                      <p:childTnLst>
                        <p:par>
                          <p:cTn id="54" fill="hold">
                            <p:stCondLst>
                              <p:cond delay="0"/>
                            </p:stCondLst>
                            <p:childTnLst>
                              <p:par>
                                <p:cTn id="55" presetID="8" presetClass="exit" presetSubtype="16" fill="hold" grpId="1" nodeType="clickEffect">
                                  <p:stCondLst>
                                    <p:cond delay="0"/>
                                  </p:stCondLst>
                                  <p:childTnLst>
                                    <p:animEffect transition="out" filter="diamond(in)">
                                      <p:cBhvr>
                                        <p:cTn id="56" dur="1000"/>
                                        <p:tgtEl>
                                          <p:spTgt spid="18"/>
                                        </p:tgtEl>
                                      </p:cBhvr>
                                    </p:animEffect>
                                    <p:set>
                                      <p:cBhvr>
                                        <p:cTn id="57" dur="1" fill="hold">
                                          <p:stCondLst>
                                            <p:cond delay="999"/>
                                          </p:stCondLst>
                                        </p:cTn>
                                        <p:tgtEl>
                                          <p:spTgt spid="18"/>
                                        </p:tgtEl>
                                        <p:attrNameLst>
                                          <p:attrName>style.visibility</p:attrName>
                                        </p:attrNameLst>
                                      </p:cBhvr>
                                      <p:to>
                                        <p:strVal val="hidden"/>
                                      </p:to>
                                    </p:set>
                                  </p:childTnLst>
                                </p:cTn>
                              </p:par>
                            </p:childTnLst>
                          </p:cTn>
                        </p:par>
                        <p:par>
                          <p:cTn id="58" fill="hold">
                            <p:stCondLst>
                              <p:cond delay="1000"/>
                            </p:stCondLst>
                            <p:childTnLst>
                              <p:par>
                                <p:cTn id="59" presetID="10" presetClass="entr" presetSubtype="0" fill="hold" grpId="0" nodeType="afterEffect">
                                  <p:stCondLst>
                                    <p:cond delay="0"/>
                                  </p:stCondLst>
                                  <p:childTnLst>
                                    <p:set>
                                      <p:cBhvr>
                                        <p:cTn id="60" dur="1" fill="hold">
                                          <p:stCondLst>
                                            <p:cond delay="0"/>
                                          </p:stCondLst>
                                        </p:cTn>
                                        <p:tgtEl>
                                          <p:spTgt spid="19"/>
                                        </p:tgtEl>
                                        <p:attrNameLst>
                                          <p:attrName>style.visibility</p:attrName>
                                        </p:attrNameLst>
                                      </p:cBhvr>
                                      <p:to>
                                        <p:strVal val="visible"/>
                                      </p:to>
                                    </p:set>
                                    <p:animEffect transition="in" filter="fade">
                                      <p:cBhvr>
                                        <p:cTn id="61" dur="1000"/>
                                        <p:tgtEl>
                                          <p:spTgt spid="19"/>
                                        </p:tgtEl>
                                      </p:cBhvr>
                                    </p:animEffect>
                                  </p:childTnLst>
                                </p:cTn>
                              </p:par>
                            </p:childTnLst>
                          </p:cTn>
                        </p:par>
                      </p:childTnLst>
                    </p:cTn>
                  </p:par>
                  <p:par>
                    <p:cTn id="62" fill="hold">
                      <p:stCondLst>
                        <p:cond delay="indefinite"/>
                      </p:stCondLst>
                      <p:childTnLst>
                        <p:par>
                          <p:cTn id="63" fill="hold">
                            <p:stCondLst>
                              <p:cond delay="0"/>
                            </p:stCondLst>
                            <p:childTnLst>
                              <p:par>
                                <p:cTn id="64" presetID="8" presetClass="exit" presetSubtype="16" fill="hold" grpId="1" nodeType="clickEffect">
                                  <p:stCondLst>
                                    <p:cond delay="0"/>
                                  </p:stCondLst>
                                  <p:childTnLst>
                                    <p:animEffect transition="out" filter="diamond(in)">
                                      <p:cBhvr>
                                        <p:cTn id="65" dur="1000"/>
                                        <p:tgtEl>
                                          <p:spTgt spid="19"/>
                                        </p:tgtEl>
                                      </p:cBhvr>
                                    </p:animEffect>
                                    <p:set>
                                      <p:cBhvr>
                                        <p:cTn id="66" dur="1" fill="hold">
                                          <p:stCondLst>
                                            <p:cond delay="999"/>
                                          </p:stCondLst>
                                        </p:cTn>
                                        <p:tgtEl>
                                          <p:spTgt spid="19"/>
                                        </p:tgtEl>
                                        <p:attrNameLst>
                                          <p:attrName>style.visibility</p:attrName>
                                        </p:attrNameLst>
                                      </p:cBhvr>
                                      <p:to>
                                        <p:strVal val="hidden"/>
                                      </p:to>
                                    </p:set>
                                  </p:childTnLst>
                                </p:cTn>
                              </p:par>
                            </p:childTnLst>
                          </p:cTn>
                        </p:par>
                        <p:par>
                          <p:cTn id="67" fill="hold">
                            <p:stCondLst>
                              <p:cond delay="1000"/>
                            </p:stCondLst>
                            <p:childTnLst>
                              <p:par>
                                <p:cTn id="68" presetID="10" presetClass="entr" presetSubtype="0" fill="hold" grpId="0" nodeType="afterEffect">
                                  <p:stCondLst>
                                    <p:cond delay="0"/>
                                  </p:stCondLst>
                                  <p:childTnLst>
                                    <p:set>
                                      <p:cBhvr>
                                        <p:cTn id="69" dur="1" fill="hold">
                                          <p:stCondLst>
                                            <p:cond delay="0"/>
                                          </p:stCondLst>
                                        </p:cTn>
                                        <p:tgtEl>
                                          <p:spTgt spid="20"/>
                                        </p:tgtEl>
                                        <p:attrNameLst>
                                          <p:attrName>style.visibility</p:attrName>
                                        </p:attrNameLst>
                                      </p:cBhvr>
                                      <p:to>
                                        <p:strVal val="visible"/>
                                      </p:to>
                                    </p:set>
                                    <p:animEffect transition="in" filter="fade">
                                      <p:cBhvr>
                                        <p:cTn id="70" dur="1000"/>
                                        <p:tgtEl>
                                          <p:spTgt spid="20"/>
                                        </p:tgtEl>
                                      </p:cBhvr>
                                    </p:animEffect>
                                  </p:childTnLst>
                                </p:cTn>
                              </p:par>
                            </p:childTnLst>
                          </p:cTn>
                        </p:par>
                      </p:childTnLst>
                    </p:cTn>
                  </p:par>
                  <p:par>
                    <p:cTn id="71" fill="hold">
                      <p:stCondLst>
                        <p:cond delay="indefinite"/>
                      </p:stCondLst>
                      <p:childTnLst>
                        <p:par>
                          <p:cTn id="72" fill="hold">
                            <p:stCondLst>
                              <p:cond delay="0"/>
                            </p:stCondLst>
                            <p:childTnLst>
                              <p:par>
                                <p:cTn id="73" presetID="8" presetClass="exit" presetSubtype="16" fill="hold" grpId="1" nodeType="clickEffect">
                                  <p:stCondLst>
                                    <p:cond delay="0"/>
                                  </p:stCondLst>
                                  <p:childTnLst>
                                    <p:animEffect transition="out" filter="diamond(in)">
                                      <p:cBhvr>
                                        <p:cTn id="74" dur="1000"/>
                                        <p:tgtEl>
                                          <p:spTgt spid="20"/>
                                        </p:tgtEl>
                                      </p:cBhvr>
                                    </p:animEffect>
                                    <p:set>
                                      <p:cBhvr>
                                        <p:cTn id="75" dur="1" fill="hold">
                                          <p:stCondLst>
                                            <p:cond delay="999"/>
                                          </p:stCondLst>
                                        </p:cTn>
                                        <p:tgtEl>
                                          <p:spTgt spid="20"/>
                                        </p:tgtEl>
                                        <p:attrNameLst>
                                          <p:attrName>style.visibility</p:attrName>
                                        </p:attrNameLst>
                                      </p:cBhvr>
                                      <p:to>
                                        <p:strVal val="hidden"/>
                                      </p:to>
                                    </p:set>
                                  </p:childTnLst>
                                </p:cTn>
                              </p:par>
                            </p:childTnLst>
                          </p:cTn>
                        </p:par>
                        <p:par>
                          <p:cTn id="76" fill="hold">
                            <p:stCondLst>
                              <p:cond delay="1000"/>
                            </p:stCondLst>
                            <p:childTnLst>
                              <p:par>
                                <p:cTn id="77" presetID="10" presetClass="entr" presetSubtype="0" fill="hold" grpId="0" nodeType="after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fade">
                                      <p:cBhvr>
                                        <p:cTn id="79" dur="1000"/>
                                        <p:tgtEl>
                                          <p:spTgt spid="21"/>
                                        </p:tgtEl>
                                      </p:cBhvr>
                                    </p:animEffect>
                                  </p:childTnLst>
                                </p:cTn>
                              </p:par>
                            </p:childTnLst>
                          </p:cTn>
                        </p:par>
                      </p:childTnLst>
                    </p:cTn>
                  </p:par>
                  <p:par>
                    <p:cTn id="80" fill="hold">
                      <p:stCondLst>
                        <p:cond delay="indefinite"/>
                      </p:stCondLst>
                      <p:childTnLst>
                        <p:par>
                          <p:cTn id="81" fill="hold">
                            <p:stCondLst>
                              <p:cond delay="0"/>
                            </p:stCondLst>
                            <p:childTnLst>
                              <p:par>
                                <p:cTn id="82" presetID="8" presetClass="exit" presetSubtype="16" fill="hold" grpId="1" nodeType="clickEffect">
                                  <p:stCondLst>
                                    <p:cond delay="0"/>
                                  </p:stCondLst>
                                  <p:childTnLst>
                                    <p:animEffect transition="out" filter="diamond(in)">
                                      <p:cBhvr>
                                        <p:cTn id="83" dur="1000"/>
                                        <p:tgtEl>
                                          <p:spTgt spid="21"/>
                                        </p:tgtEl>
                                      </p:cBhvr>
                                    </p:animEffect>
                                    <p:set>
                                      <p:cBhvr>
                                        <p:cTn id="84" dur="1" fill="hold">
                                          <p:stCondLst>
                                            <p:cond delay="999"/>
                                          </p:stCondLst>
                                        </p:cTn>
                                        <p:tgtEl>
                                          <p:spTgt spid="21"/>
                                        </p:tgtEl>
                                        <p:attrNameLst>
                                          <p:attrName>style.visibility</p:attrName>
                                        </p:attrNameLst>
                                      </p:cBhvr>
                                      <p:to>
                                        <p:strVal val="hidden"/>
                                      </p:to>
                                    </p:set>
                                  </p:childTnLst>
                                </p:cTn>
                              </p:par>
                            </p:childTnLst>
                          </p:cTn>
                        </p:par>
                        <p:par>
                          <p:cTn id="85" fill="hold">
                            <p:stCondLst>
                              <p:cond delay="1000"/>
                            </p:stCondLst>
                            <p:childTnLst>
                              <p:par>
                                <p:cTn id="86" presetID="10" presetClass="entr" presetSubtype="0" fill="hold" grpId="0" nodeType="afterEffect">
                                  <p:stCondLst>
                                    <p:cond delay="0"/>
                                  </p:stCondLst>
                                  <p:childTnLst>
                                    <p:set>
                                      <p:cBhvr>
                                        <p:cTn id="87" dur="1" fill="hold">
                                          <p:stCondLst>
                                            <p:cond delay="0"/>
                                          </p:stCondLst>
                                        </p:cTn>
                                        <p:tgtEl>
                                          <p:spTgt spid="22"/>
                                        </p:tgtEl>
                                        <p:attrNameLst>
                                          <p:attrName>style.visibility</p:attrName>
                                        </p:attrNameLst>
                                      </p:cBhvr>
                                      <p:to>
                                        <p:strVal val="visible"/>
                                      </p:to>
                                    </p:set>
                                    <p:animEffect transition="in" filter="fade">
                                      <p:cBhvr>
                                        <p:cTn id="88" dur="1000"/>
                                        <p:tgtEl>
                                          <p:spTgt spid="22"/>
                                        </p:tgtEl>
                                      </p:cBhvr>
                                    </p:animEffect>
                                  </p:childTnLst>
                                </p:cTn>
                              </p:par>
                            </p:childTnLst>
                          </p:cTn>
                        </p:par>
                      </p:childTnLst>
                    </p:cTn>
                  </p:par>
                  <p:par>
                    <p:cTn id="89" fill="hold">
                      <p:stCondLst>
                        <p:cond delay="indefinite"/>
                      </p:stCondLst>
                      <p:childTnLst>
                        <p:par>
                          <p:cTn id="90" fill="hold">
                            <p:stCondLst>
                              <p:cond delay="0"/>
                            </p:stCondLst>
                            <p:childTnLst>
                              <p:par>
                                <p:cTn id="91" presetID="8" presetClass="exit" presetSubtype="16" fill="hold" grpId="1" nodeType="clickEffect">
                                  <p:stCondLst>
                                    <p:cond delay="0"/>
                                  </p:stCondLst>
                                  <p:childTnLst>
                                    <p:animEffect transition="out" filter="diamond(in)">
                                      <p:cBhvr>
                                        <p:cTn id="92" dur="1000"/>
                                        <p:tgtEl>
                                          <p:spTgt spid="22"/>
                                        </p:tgtEl>
                                      </p:cBhvr>
                                    </p:animEffect>
                                    <p:set>
                                      <p:cBhvr>
                                        <p:cTn id="93" dur="1" fill="hold">
                                          <p:stCondLst>
                                            <p:cond delay="999"/>
                                          </p:stCondLst>
                                        </p:cTn>
                                        <p:tgtEl>
                                          <p:spTgt spid="22"/>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4"/>
                                        </p:tgtEl>
                                        <p:attrNameLst>
                                          <p:attrName>style.visibility</p:attrName>
                                        </p:attrNameLst>
                                      </p:cBhvr>
                                      <p:to>
                                        <p:strVal val="visible"/>
                                      </p:to>
                                    </p:set>
                                    <p:anim calcmode="lin" valueType="num">
                                      <p:cBhvr additive="base">
                                        <p:cTn id="98" dur="500" fill="hold"/>
                                        <p:tgtEl>
                                          <p:spTgt spid="4"/>
                                        </p:tgtEl>
                                        <p:attrNameLst>
                                          <p:attrName>ppt_x</p:attrName>
                                        </p:attrNameLst>
                                      </p:cBhvr>
                                      <p:tavLst>
                                        <p:tav tm="0">
                                          <p:val>
                                            <p:strVal val="#ppt_x"/>
                                          </p:val>
                                        </p:tav>
                                        <p:tav tm="100000">
                                          <p:val>
                                            <p:strVal val="#ppt_x"/>
                                          </p:val>
                                        </p:tav>
                                      </p:tavLst>
                                    </p:anim>
                                    <p:anim calcmode="lin" valueType="num">
                                      <p:cBhvr additive="base">
                                        <p:cTn id="99" dur="500" fill="hold"/>
                                        <p:tgtEl>
                                          <p:spTgt spid="4"/>
                                        </p:tgtEl>
                                        <p:attrNameLst>
                                          <p:attrName>ppt_y</p:attrName>
                                        </p:attrNameLst>
                                      </p:cBhvr>
                                      <p:tavLst>
                                        <p:tav tm="0">
                                          <p:val>
                                            <p:strVal val="1+#ppt_h/2"/>
                                          </p:val>
                                        </p:tav>
                                        <p:tav tm="100000">
                                          <p:val>
                                            <p:strVal val="#ppt_y"/>
                                          </p:val>
                                        </p:tav>
                                      </p:tavLst>
                                    </p:anim>
                                  </p:childTnLst>
                                </p:cTn>
                              </p:par>
                              <p:par>
                                <p:cTn id="100" presetID="2" presetClass="entr" presetSubtype="4" fill="hold" nodeType="withEffect">
                                  <p:stCondLst>
                                    <p:cond delay="0"/>
                                  </p:stCondLst>
                                  <p:childTnLst>
                                    <p:set>
                                      <p:cBhvr>
                                        <p:cTn id="101" dur="1" fill="hold">
                                          <p:stCondLst>
                                            <p:cond delay="0"/>
                                          </p:stCondLst>
                                        </p:cTn>
                                        <p:tgtEl>
                                          <p:spTgt spid="6"/>
                                        </p:tgtEl>
                                        <p:attrNameLst>
                                          <p:attrName>style.visibility</p:attrName>
                                        </p:attrNameLst>
                                      </p:cBhvr>
                                      <p:to>
                                        <p:strVal val="visible"/>
                                      </p:to>
                                    </p:set>
                                    <p:anim calcmode="lin" valueType="num">
                                      <p:cBhvr additive="base">
                                        <p:cTn id="102" dur="500" fill="hold"/>
                                        <p:tgtEl>
                                          <p:spTgt spid="6"/>
                                        </p:tgtEl>
                                        <p:attrNameLst>
                                          <p:attrName>ppt_x</p:attrName>
                                        </p:attrNameLst>
                                      </p:cBhvr>
                                      <p:tavLst>
                                        <p:tav tm="0">
                                          <p:val>
                                            <p:strVal val="#ppt_x"/>
                                          </p:val>
                                        </p:tav>
                                        <p:tav tm="100000">
                                          <p:val>
                                            <p:strVal val="#ppt_x"/>
                                          </p:val>
                                        </p:tav>
                                      </p:tavLst>
                                    </p:anim>
                                    <p:anim calcmode="lin" valueType="num">
                                      <p:cBhvr additive="base">
                                        <p:cTn id="103"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2" presetClass="entr" presetSubtype="2" fill="hold" grpId="0" nodeType="clickEffect">
                                  <p:stCondLst>
                                    <p:cond delay="0"/>
                                  </p:stCondLst>
                                  <p:childTnLst>
                                    <p:set>
                                      <p:cBhvr>
                                        <p:cTn id="107" dur="1" fill="hold">
                                          <p:stCondLst>
                                            <p:cond delay="0"/>
                                          </p:stCondLst>
                                        </p:cTn>
                                        <p:tgtEl>
                                          <p:spTgt spid="10"/>
                                        </p:tgtEl>
                                        <p:attrNameLst>
                                          <p:attrName>style.visibility</p:attrName>
                                        </p:attrNameLst>
                                      </p:cBhvr>
                                      <p:to>
                                        <p:strVal val="visible"/>
                                      </p:to>
                                    </p:set>
                                    <p:anim calcmode="lin" valueType="num">
                                      <p:cBhvr additive="base">
                                        <p:cTn id="108" dur="500" fill="hold"/>
                                        <p:tgtEl>
                                          <p:spTgt spid="10"/>
                                        </p:tgtEl>
                                        <p:attrNameLst>
                                          <p:attrName>ppt_x</p:attrName>
                                        </p:attrNameLst>
                                      </p:cBhvr>
                                      <p:tavLst>
                                        <p:tav tm="0">
                                          <p:val>
                                            <p:strVal val="1+#ppt_w/2"/>
                                          </p:val>
                                        </p:tav>
                                        <p:tav tm="100000">
                                          <p:val>
                                            <p:strVal val="#ppt_x"/>
                                          </p:val>
                                        </p:tav>
                                      </p:tavLst>
                                    </p:anim>
                                    <p:anim calcmode="lin" valueType="num">
                                      <p:cBhvr additive="base">
                                        <p:cTn id="109" dur="500" fill="hold"/>
                                        <p:tgtEl>
                                          <p:spTgt spid="10"/>
                                        </p:tgtEl>
                                        <p:attrNameLst>
                                          <p:attrName>ppt_y</p:attrName>
                                        </p:attrNameLst>
                                      </p:cBhvr>
                                      <p:tavLst>
                                        <p:tav tm="0">
                                          <p:val>
                                            <p:strVal val="#ppt_y"/>
                                          </p:val>
                                        </p:tav>
                                        <p:tav tm="100000">
                                          <p:val>
                                            <p:strVal val="#ppt_y"/>
                                          </p:val>
                                        </p:tav>
                                      </p:tavLst>
                                    </p:anim>
                                  </p:childTnLst>
                                </p:cTn>
                              </p:par>
                              <p:par>
                                <p:cTn id="110" presetID="2" presetClass="entr" presetSubtype="2" fill="hold" grpId="0" nodeType="withEffect">
                                  <p:stCondLst>
                                    <p:cond delay="0"/>
                                  </p:stCondLst>
                                  <p:childTnLst>
                                    <p:set>
                                      <p:cBhvr>
                                        <p:cTn id="111" dur="1" fill="hold">
                                          <p:stCondLst>
                                            <p:cond delay="0"/>
                                          </p:stCondLst>
                                        </p:cTn>
                                        <p:tgtEl>
                                          <p:spTgt spid="8"/>
                                        </p:tgtEl>
                                        <p:attrNameLst>
                                          <p:attrName>style.visibility</p:attrName>
                                        </p:attrNameLst>
                                      </p:cBhvr>
                                      <p:to>
                                        <p:strVal val="visible"/>
                                      </p:to>
                                    </p:set>
                                    <p:anim calcmode="lin" valueType="num">
                                      <p:cBhvr additive="base">
                                        <p:cTn id="112" dur="500" fill="hold"/>
                                        <p:tgtEl>
                                          <p:spTgt spid="8"/>
                                        </p:tgtEl>
                                        <p:attrNameLst>
                                          <p:attrName>ppt_x</p:attrName>
                                        </p:attrNameLst>
                                      </p:cBhvr>
                                      <p:tavLst>
                                        <p:tav tm="0">
                                          <p:val>
                                            <p:strVal val="1+#ppt_w/2"/>
                                          </p:val>
                                        </p:tav>
                                        <p:tav tm="100000">
                                          <p:val>
                                            <p:strVal val="#ppt_x"/>
                                          </p:val>
                                        </p:tav>
                                      </p:tavLst>
                                    </p:anim>
                                    <p:anim calcmode="lin" valueType="num">
                                      <p:cBhvr additive="base">
                                        <p:cTn id="113"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114" fill="hold">
                      <p:stCondLst>
                        <p:cond delay="indefinite"/>
                      </p:stCondLst>
                      <p:childTnLst>
                        <p:par>
                          <p:cTn id="115" fill="hold">
                            <p:stCondLst>
                              <p:cond delay="0"/>
                            </p:stCondLst>
                            <p:childTnLst>
                              <p:par>
                                <p:cTn id="116" presetID="2" presetClass="entr" presetSubtype="1" fill="hold" grpId="0" nodeType="clickEffect">
                                  <p:stCondLst>
                                    <p:cond delay="0"/>
                                  </p:stCondLst>
                                  <p:childTnLst>
                                    <p:set>
                                      <p:cBhvr>
                                        <p:cTn id="117" dur="1" fill="hold">
                                          <p:stCondLst>
                                            <p:cond delay="0"/>
                                          </p:stCondLst>
                                        </p:cTn>
                                        <p:tgtEl>
                                          <p:spTgt spid="11"/>
                                        </p:tgtEl>
                                        <p:attrNameLst>
                                          <p:attrName>style.visibility</p:attrName>
                                        </p:attrNameLst>
                                      </p:cBhvr>
                                      <p:to>
                                        <p:strVal val="visible"/>
                                      </p:to>
                                    </p:set>
                                    <p:anim calcmode="lin" valueType="num">
                                      <p:cBhvr additive="base">
                                        <p:cTn id="118" dur="500" fill="hold"/>
                                        <p:tgtEl>
                                          <p:spTgt spid="11"/>
                                        </p:tgtEl>
                                        <p:attrNameLst>
                                          <p:attrName>ppt_x</p:attrName>
                                        </p:attrNameLst>
                                      </p:cBhvr>
                                      <p:tavLst>
                                        <p:tav tm="0">
                                          <p:val>
                                            <p:strVal val="#ppt_x"/>
                                          </p:val>
                                        </p:tav>
                                        <p:tav tm="100000">
                                          <p:val>
                                            <p:strVal val="#ppt_x"/>
                                          </p:val>
                                        </p:tav>
                                      </p:tavLst>
                                    </p:anim>
                                    <p:anim calcmode="lin" valueType="num">
                                      <p:cBhvr additive="base">
                                        <p:cTn id="119" dur="500" fill="hold"/>
                                        <p:tgtEl>
                                          <p:spTgt spid="11"/>
                                        </p:tgtEl>
                                        <p:attrNameLst>
                                          <p:attrName>ppt_y</p:attrName>
                                        </p:attrNameLst>
                                      </p:cBhvr>
                                      <p:tavLst>
                                        <p:tav tm="0">
                                          <p:val>
                                            <p:strVal val="0-#ppt_h/2"/>
                                          </p:val>
                                        </p:tav>
                                        <p:tav tm="100000">
                                          <p:val>
                                            <p:strVal val="#ppt_y"/>
                                          </p:val>
                                        </p:tav>
                                      </p:tavLst>
                                    </p:anim>
                                  </p:childTnLst>
                                </p:cTn>
                              </p:par>
                              <p:par>
                                <p:cTn id="120" presetID="2" presetClass="entr" presetSubtype="1" fill="hold" grpId="0" nodeType="withEffect">
                                  <p:stCondLst>
                                    <p:cond delay="0"/>
                                  </p:stCondLst>
                                  <p:childTnLst>
                                    <p:set>
                                      <p:cBhvr>
                                        <p:cTn id="121" dur="1" fill="hold">
                                          <p:stCondLst>
                                            <p:cond delay="0"/>
                                          </p:stCondLst>
                                        </p:cTn>
                                        <p:tgtEl>
                                          <p:spTgt spid="9"/>
                                        </p:tgtEl>
                                        <p:attrNameLst>
                                          <p:attrName>style.visibility</p:attrName>
                                        </p:attrNameLst>
                                      </p:cBhvr>
                                      <p:to>
                                        <p:strVal val="visible"/>
                                      </p:to>
                                    </p:set>
                                    <p:anim calcmode="lin" valueType="num">
                                      <p:cBhvr additive="base">
                                        <p:cTn id="122" dur="500" fill="hold"/>
                                        <p:tgtEl>
                                          <p:spTgt spid="9"/>
                                        </p:tgtEl>
                                        <p:attrNameLst>
                                          <p:attrName>ppt_x</p:attrName>
                                        </p:attrNameLst>
                                      </p:cBhvr>
                                      <p:tavLst>
                                        <p:tav tm="0">
                                          <p:val>
                                            <p:strVal val="#ppt_x"/>
                                          </p:val>
                                        </p:tav>
                                        <p:tav tm="100000">
                                          <p:val>
                                            <p:strVal val="#ppt_x"/>
                                          </p:val>
                                        </p:tav>
                                      </p:tavLst>
                                    </p:anim>
                                    <p:anim calcmode="lin" valueType="num">
                                      <p:cBhvr additive="base">
                                        <p:cTn id="123"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animBg="1"/>
      <p:bldP spid="10" grpId="0"/>
      <p:bldP spid="11" grpId="0"/>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9" grpId="0" animBg="1"/>
      <p:bldP spid="19" grpId="1" animBg="1"/>
      <p:bldP spid="20" grpId="0" animBg="1"/>
      <p:bldP spid="20" grpId="1" animBg="1"/>
      <p:bldP spid="21" grpId="0" animBg="1"/>
      <p:bldP spid="21" grpId="1" animBg="1"/>
      <p:bldP spid="22" grpId="0" animBg="1"/>
      <p:bldP spid="22" grpId="1" animBg="1"/>
      <p:bldP spid="18" grpId="0" animBg="1"/>
      <p:bldP spid="1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1487705801"/>
              </p:ext>
            </p:extLst>
          </p:nvPr>
        </p:nvGraphicFramePr>
        <p:xfrm>
          <a:off x="228600" y="0"/>
          <a:ext cx="85344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304800" y="3299012"/>
            <a:ext cx="2895600" cy="1569660"/>
          </a:xfrm>
          <a:prstGeom prst="rect">
            <a:avLst/>
          </a:prstGeom>
          <a:noFill/>
        </p:spPr>
        <p:txBody>
          <a:bodyPr wrap="square" rtlCol="0">
            <a:spAutoFit/>
          </a:bodyPr>
          <a:lstStyle/>
          <a:p>
            <a:pPr algn="ctr"/>
            <a:r>
              <a:rPr lang="en-US" sz="4800" b="1" dirty="0" smtClean="0">
                <a:solidFill>
                  <a:schemeClr val="bg1"/>
                </a:solidFill>
              </a:rPr>
              <a:t>But you </a:t>
            </a:r>
          </a:p>
          <a:p>
            <a:pPr algn="ctr"/>
            <a:r>
              <a:rPr lang="en-US" sz="4800" b="1" dirty="0" smtClean="0">
                <a:solidFill>
                  <a:schemeClr val="bg1"/>
                </a:solidFill>
              </a:rPr>
              <a:t>were:</a:t>
            </a:r>
            <a:endParaRPr lang="en-US" sz="4800" b="1" dirty="0">
              <a:solidFill>
                <a:schemeClr val="bg1"/>
              </a:solidFill>
            </a:endParaRPr>
          </a:p>
        </p:txBody>
      </p:sp>
      <p:sp>
        <p:nvSpPr>
          <p:cNvPr id="2" name="Title 1"/>
          <p:cNvSpPr>
            <a:spLocks noGrp="1"/>
          </p:cNvSpPr>
          <p:nvPr>
            <p:ph type="ctrTitle"/>
          </p:nvPr>
        </p:nvSpPr>
        <p:spPr>
          <a:xfrm>
            <a:off x="0" y="152401"/>
            <a:ext cx="9144000" cy="761999"/>
          </a:xfrm>
        </p:spPr>
        <p:txBody>
          <a:bodyPr>
            <a:normAutofit/>
          </a:bodyPr>
          <a:lstStyle/>
          <a:p>
            <a:pPr algn="l"/>
            <a:r>
              <a:rPr lang="en-US" sz="3200" b="1" i="1" dirty="0" smtClean="0">
                <a:solidFill>
                  <a:srgbClr val="FFFF00"/>
                </a:solidFill>
              </a:rPr>
              <a:t>“And such were some of you…” </a:t>
            </a:r>
            <a:r>
              <a:rPr lang="en-US" sz="3200" b="1" u="sng" dirty="0" smtClean="0">
                <a:solidFill>
                  <a:srgbClr val="FFFF00"/>
                </a:solidFill>
              </a:rPr>
              <a:t>1Cor.6:11</a:t>
            </a:r>
            <a:endParaRPr lang="en-US" sz="3200" b="1" i="1" dirty="0">
              <a:solidFill>
                <a:srgbClr val="FFFF00"/>
              </a:solidFill>
            </a:endParaRPr>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
                                            <p:graphicEl>
                                              <a:dgm id="{B2E1603B-406A-4BBF-9074-56B686D95A5C}"/>
                                            </p:graphicEl>
                                          </p:spTgt>
                                        </p:tgtEl>
                                        <p:attrNameLst>
                                          <p:attrName>style.visibility</p:attrName>
                                        </p:attrNameLst>
                                      </p:cBhvr>
                                      <p:to>
                                        <p:strVal val="visible"/>
                                      </p:to>
                                    </p:set>
                                    <p:anim calcmode="lin" valueType="num">
                                      <p:cBhvr additive="base">
                                        <p:cTn id="7" dur="500" fill="hold"/>
                                        <p:tgtEl>
                                          <p:spTgt spid="4">
                                            <p:graphicEl>
                                              <a:dgm id="{B2E1603B-406A-4BBF-9074-56B686D95A5C}"/>
                                            </p:graphic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
                                            <p:graphicEl>
                                              <a:dgm id="{B2E1603B-406A-4BBF-9074-56B686D95A5C}"/>
                                            </p:graphic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graphicEl>
                                              <a:dgm id="{6D3ECFFF-8DA2-455D-ACCC-07D5C1A722D7}"/>
                                            </p:graphicEl>
                                          </p:spTgt>
                                        </p:tgtEl>
                                        <p:attrNameLst>
                                          <p:attrName>style.visibility</p:attrName>
                                        </p:attrNameLst>
                                      </p:cBhvr>
                                      <p:to>
                                        <p:strVal val="visible"/>
                                      </p:to>
                                    </p:set>
                                    <p:anim calcmode="lin" valueType="num">
                                      <p:cBhvr additive="base">
                                        <p:cTn id="13" dur="500" fill="hold"/>
                                        <p:tgtEl>
                                          <p:spTgt spid="4">
                                            <p:graphicEl>
                                              <a:dgm id="{6D3ECFFF-8DA2-455D-ACCC-07D5C1A722D7}"/>
                                            </p:graphic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
                                            <p:graphicEl>
                                              <a:dgm id="{6D3ECFFF-8DA2-455D-ACCC-07D5C1A722D7}"/>
                                            </p:graphic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4">
                                            <p:graphicEl>
                                              <a:dgm id="{153132F5-B2DF-4DC1-843A-B42C073312DC}"/>
                                            </p:graphicEl>
                                          </p:spTgt>
                                        </p:tgtEl>
                                        <p:attrNameLst>
                                          <p:attrName>style.visibility</p:attrName>
                                        </p:attrNameLst>
                                      </p:cBhvr>
                                      <p:to>
                                        <p:strVal val="visible"/>
                                      </p:to>
                                    </p:set>
                                    <p:anim calcmode="lin" valueType="num">
                                      <p:cBhvr additive="base">
                                        <p:cTn id="17" dur="500" fill="hold"/>
                                        <p:tgtEl>
                                          <p:spTgt spid="4">
                                            <p:graphicEl>
                                              <a:dgm id="{153132F5-B2DF-4DC1-843A-B42C073312DC}"/>
                                            </p:graphic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4">
                                            <p:graphicEl>
                                              <a:dgm id="{153132F5-B2DF-4DC1-843A-B42C073312DC}"/>
                                            </p:graphic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4">
                                            <p:graphicEl>
                                              <a:dgm id="{3BFF450D-B2C5-4F92-8D01-8A09E9A2B412}"/>
                                            </p:graphicEl>
                                          </p:spTgt>
                                        </p:tgtEl>
                                        <p:attrNameLst>
                                          <p:attrName>style.visibility</p:attrName>
                                        </p:attrNameLst>
                                      </p:cBhvr>
                                      <p:to>
                                        <p:strVal val="visible"/>
                                      </p:to>
                                    </p:set>
                                    <p:anim calcmode="lin" valueType="num">
                                      <p:cBhvr additive="base">
                                        <p:cTn id="23" dur="500" fill="hold"/>
                                        <p:tgtEl>
                                          <p:spTgt spid="4">
                                            <p:graphicEl>
                                              <a:dgm id="{3BFF450D-B2C5-4F92-8D01-8A09E9A2B412}"/>
                                            </p:graphic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4">
                                            <p:graphicEl>
                                              <a:dgm id="{3BFF450D-B2C5-4F92-8D01-8A09E9A2B412}"/>
                                            </p:graphic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4">
                                            <p:graphicEl>
                                              <a:dgm id="{C4527AE1-EBBC-489F-9AAC-D7871B00A458}"/>
                                            </p:graphicEl>
                                          </p:spTgt>
                                        </p:tgtEl>
                                        <p:attrNameLst>
                                          <p:attrName>style.visibility</p:attrName>
                                        </p:attrNameLst>
                                      </p:cBhvr>
                                      <p:to>
                                        <p:strVal val="visible"/>
                                      </p:to>
                                    </p:set>
                                    <p:anim calcmode="lin" valueType="num">
                                      <p:cBhvr additive="base">
                                        <p:cTn id="27" dur="500" fill="hold"/>
                                        <p:tgtEl>
                                          <p:spTgt spid="4">
                                            <p:graphicEl>
                                              <a:dgm id="{C4527AE1-EBBC-489F-9AAC-D7871B00A458}"/>
                                            </p:graphic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4">
                                            <p:graphicEl>
                                              <a:dgm id="{C4527AE1-EBBC-489F-9AAC-D7871B00A458}"/>
                                            </p:graphicEl>
                                          </p:spTgt>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4">
                                            <p:graphicEl>
                                              <a:dgm id="{1C199FCA-CC13-41D7-9112-5D5CC1F4E9BA}"/>
                                            </p:graphicEl>
                                          </p:spTgt>
                                        </p:tgtEl>
                                        <p:attrNameLst>
                                          <p:attrName>style.visibility</p:attrName>
                                        </p:attrNameLst>
                                      </p:cBhvr>
                                      <p:to>
                                        <p:strVal val="visible"/>
                                      </p:to>
                                    </p:set>
                                    <p:anim calcmode="lin" valueType="num">
                                      <p:cBhvr additive="base">
                                        <p:cTn id="33" dur="500" fill="hold"/>
                                        <p:tgtEl>
                                          <p:spTgt spid="4">
                                            <p:graphicEl>
                                              <a:dgm id="{1C199FCA-CC13-41D7-9112-5D5CC1F4E9BA}"/>
                                            </p:graphic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4">
                                            <p:graphicEl>
                                              <a:dgm id="{1C199FCA-CC13-41D7-9112-5D5CC1F4E9BA}"/>
                                            </p:graphic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4">
                                            <p:graphicEl>
                                              <a:dgm id="{EF6C99ED-DD2A-433A-88AC-1DEF4CCA6FB9}"/>
                                            </p:graphicEl>
                                          </p:spTgt>
                                        </p:tgtEl>
                                        <p:attrNameLst>
                                          <p:attrName>style.visibility</p:attrName>
                                        </p:attrNameLst>
                                      </p:cBhvr>
                                      <p:to>
                                        <p:strVal val="visible"/>
                                      </p:to>
                                    </p:set>
                                    <p:anim calcmode="lin" valueType="num">
                                      <p:cBhvr additive="base">
                                        <p:cTn id="37" dur="500" fill="hold"/>
                                        <p:tgtEl>
                                          <p:spTgt spid="4">
                                            <p:graphicEl>
                                              <a:dgm id="{EF6C99ED-DD2A-433A-88AC-1DEF4CCA6FB9}"/>
                                            </p:graphic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
                                            <p:graphicEl>
                                              <a:dgm id="{EF6C99ED-DD2A-433A-88AC-1DEF4CCA6FB9}"/>
                                            </p:graphic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
                                            <p:graphicEl>
                                              <a:dgm id="{3EA6BED2-CB27-412D-A44D-73457F45858F}"/>
                                            </p:graphicEl>
                                          </p:spTgt>
                                        </p:tgtEl>
                                        <p:attrNameLst>
                                          <p:attrName>style.visibility</p:attrName>
                                        </p:attrNameLst>
                                      </p:cBhvr>
                                      <p:to>
                                        <p:strVal val="visible"/>
                                      </p:to>
                                    </p:set>
                                    <p:anim calcmode="lin" valueType="num">
                                      <p:cBhvr additive="base">
                                        <p:cTn id="43" dur="500" fill="hold"/>
                                        <p:tgtEl>
                                          <p:spTgt spid="4">
                                            <p:graphicEl>
                                              <a:dgm id="{3EA6BED2-CB27-412D-A44D-73457F45858F}"/>
                                            </p:graphic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
                                            <p:graphicEl>
                                              <a:dgm id="{3EA6BED2-CB27-412D-A44D-73457F45858F}"/>
                                            </p:graphic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
                                            <p:graphicEl>
                                              <a:dgm id="{D2DD5653-12E4-4D99-93D8-31DFC85DE1AE}"/>
                                            </p:graphicEl>
                                          </p:spTgt>
                                        </p:tgtEl>
                                        <p:attrNameLst>
                                          <p:attrName>style.visibility</p:attrName>
                                        </p:attrNameLst>
                                      </p:cBhvr>
                                      <p:to>
                                        <p:strVal val="visible"/>
                                      </p:to>
                                    </p:set>
                                    <p:anim calcmode="lin" valueType="num">
                                      <p:cBhvr additive="base">
                                        <p:cTn id="49" dur="500" fill="hold"/>
                                        <p:tgtEl>
                                          <p:spTgt spid="4">
                                            <p:graphicEl>
                                              <a:dgm id="{D2DD5653-12E4-4D99-93D8-31DFC85DE1AE}"/>
                                            </p:graphic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
                                            <p:graphicEl>
                                              <a:dgm id="{D2DD5653-12E4-4D99-93D8-31DFC85DE1AE}"/>
                                            </p:graphic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
                                            <p:graphicEl>
                                              <a:dgm id="{CFB58A69-5700-46F9-88FF-FD0E32FF3656}"/>
                                            </p:graphicEl>
                                          </p:spTgt>
                                        </p:tgtEl>
                                        <p:attrNameLst>
                                          <p:attrName>style.visibility</p:attrName>
                                        </p:attrNameLst>
                                      </p:cBhvr>
                                      <p:to>
                                        <p:strVal val="visible"/>
                                      </p:to>
                                    </p:set>
                                    <p:anim calcmode="lin" valueType="num">
                                      <p:cBhvr additive="base">
                                        <p:cTn id="55" dur="500" fill="hold"/>
                                        <p:tgtEl>
                                          <p:spTgt spid="4">
                                            <p:graphicEl>
                                              <a:dgm id="{CFB58A69-5700-46F9-88FF-FD0E32FF3656}"/>
                                            </p:graphic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
                                            <p:graphicEl>
                                              <a:dgm id="{CFB58A69-5700-46F9-88FF-FD0E32FF3656}"/>
                                            </p:graphic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lvl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43000" y="0"/>
            <a:ext cx="6930039" cy="923330"/>
          </a:xfrm>
          <a:prstGeom prst="rect">
            <a:avLst/>
          </a:prstGeom>
          <a:noFill/>
        </p:spPr>
        <p:txBody>
          <a:bodyPr wrap="square" lIns="91440" tIns="45720" rIns="91440" bIns="45720">
            <a:spAutoFit/>
          </a:bodyPr>
          <a:lstStyle/>
          <a:p>
            <a:pPr algn="ctr"/>
            <a:r>
              <a:rPr lang="en-US" sz="5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So what’s the point?</a:t>
            </a:r>
            <a:endParaRPr lang="en-US" sz="5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graphicFrame>
        <p:nvGraphicFramePr>
          <p:cNvPr id="5" name="Diagram 4"/>
          <p:cNvGraphicFramePr/>
          <p:nvPr/>
        </p:nvGraphicFramePr>
        <p:xfrm>
          <a:off x="0" y="990600"/>
          <a:ext cx="8991600" cy="5638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0" y="4648200"/>
            <a:ext cx="2057400" cy="1384995"/>
          </a:xfrm>
          <a:prstGeom prst="rect">
            <a:avLst/>
          </a:prstGeom>
          <a:noFill/>
        </p:spPr>
        <p:txBody>
          <a:bodyPr wrap="square" rtlCol="0">
            <a:spAutoFit/>
          </a:bodyPr>
          <a:lstStyle/>
          <a:p>
            <a:pPr lvl="0" algn="ctr"/>
            <a:r>
              <a:rPr lang="en-US" sz="2800" b="1" dirty="0" smtClean="0"/>
              <a:t>But on the positive side,</a:t>
            </a:r>
            <a:endParaRPr lang="en-US" sz="2800" dirty="0"/>
          </a:p>
        </p:txBody>
      </p:sp>
      <p:sp>
        <p:nvSpPr>
          <p:cNvPr id="7" name="TextBox 6"/>
          <p:cNvSpPr txBox="1"/>
          <p:nvPr/>
        </p:nvSpPr>
        <p:spPr>
          <a:xfrm>
            <a:off x="2000248" y="3771904"/>
            <a:ext cx="7086600" cy="1708160"/>
          </a:xfrm>
          <a:prstGeom prst="rect">
            <a:avLst/>
          </a:prstGeom>
          <a:noFill/>
        </p:spPr>
        <p:txBody>
          <a:bodyPr wrap="square" rtlCol="0">
            <a:spAutoFit/>
          </a:bodyPr>
          <a:lstStyle/>
          <a:p>
            <a:pPr lvl="0" indent="-914400" algn="ctr">
              <a:spcBef>
                <a:spcPts val="1200"/>
              </a:spcBef>
            </a:pPr>
            <a:r>
              <a:rPr lang="en-US" sz="2100" b="1" dirty="0" smtClean="0">
                <a:solidFill>
                  <a:schemeClr val="bg1"/>
                </a:solidFill>
              </a:rPr>
              <a:t>whether you have been, or even currently are, a </a:t>
            </a:r>
            <a:r>
              <a:rPr lang="en-US" sz="2100" b="1" i="1" dirty="0" smtClean="0">
                <a:solidFill>
                  <a:schemeClr val="accent2">
                    <a:lumMod val="50000"/>
                  </a:schemeClr>
                </a:solidFill>
              </a:rPr>
              <a:t>fornicator, idolater, adulterer, effeminate, homosexual, thief, covetous, drunkard, reviler, swindler, </a:t>
            </a:r>
            <a:r>
              <a:rPr lang="en-US" sz="2100" b="1" dirty="0" smtClean="0">
                <a:solidFill>
                  <a:schemeClr val="accent2">
                    <a:lumMod val="50000"/>
                  </a:schemeClr>
                </a:solidFill>
              </a:rPr>
              <a:t>or anything else</a:t>
            </a:r>
            <a:r>
              <a:rPr lang="en-US" sz="2100" b="1" dirty="0" smtClean="0">
                <a:solidFill>
                  <a:schemeClr val="bg1"/>
                </a:solidFill>
              </a:rPr>
              <a:t>, you can be </a:t>
            </a:r>
            <a:r>
              <a:rPr lang="en-US" sz="2100" b="1" i="1" u="sng" dirty="0" smtClean="0">
                <a:solidFill>
                  <a:schemeClr val="accent1">
                    <a:lumMod val="50000"/>
                  </a:schemeClr>
                </a:solidFill>
              </a:rPr>
              <a:t>washed</a:t>
            </a:r>
            <a:r>
              <a:rPr lang="en-US" sz="2100" b="1" i="1" dirty="0" smtClean="0">
                <a:solidFill>
                  <a:schemeClr val="bg1"/>
                </a:solidFill>
              </a:rPr>
              <a:t>, </a:t>
            </a:r>
            <a:r>
              <a:rPr lang="en-US" sz="2100" b="1" i="1" u="sng" dirty="0" smtClean="0">
                <a:solidFill>
                  <a:schemeClr val="accent1">
                    <a:lumMod val="50000"/>
                  </a:schemeClr>
                </a:solidFill>
              </a:rPr>
              <a:t>sanctified</a:t>
            </a:r>
            <a:r>
              <a:rPr lang="en-US" sz="2100" b="1" i="1" dirty="0" smtClean="0">
                <a:solidFill>
                  <a:schemeClr val="bg1"/>
                </a:solidFill>
              </a:rPr>
              <a:t>, </a:t>
            </a:r>
            <a:r>
              <a:rPr lang="en-US" sz="2100" b="1" dirty="0" smtClean="0">
                <a:solidFill>
                  <a:schemeClr val="bg1"/>
                </a:solidFill>
              </a:rPr>
              <a:t>and </a:t>
            </a:r>
            <a:r>
              <a:rPr lang="en-US" sz="2100" b="1" i="1" dirty="0" smtClean="0">
                <a:solidFill>
                  <a:schemeClr val="accent1">
                    <a:lumMod val="50000"/>
                  </a:schemeClr>
                </a:solidFill>
              </a:rPr>
              <a:t>j</a:t>
            </a:r>
            <a:r>
              <a:rPr lang="en-US" sz="2100" b="1" i="1" u="sng" dirty="0" smtClean="0">
                <a:solidFill>
                  <a:schemeClr val="accent1">
                    <a:lumMod val="50000"/>
                  </a:schemeClr>
                </a:solidFill>
              </a:rPr>
              <a:t>ustified</a:t>
            </a:r>
            <a:r>
              <a:rPr lang="en-US" sz="2100" b="1" dirty="0" smtClean="0">
                <a:solidFill>
                  <a:schemeClr val="bg1"/>
                </a:solidFill>
              </a:rPr>
              <a:t> </a:t>
            </a:r>
            <a:r>
              <a:rPr lang="en-US" sz="2100" b="1" i="1" dirty="0" smtClean="0">
                <a:solidFill>
                  <a:schemeClr val="bg1"/>
                </a:solidFill>
              </a:rPr>
              <a:t>in the name of the Lord Jesus.</a:t>
            </a:r>
            <a:r>
              <a:rPr lang="en-US" sz="2100" b="1" dirty="0" smtClean="0">
                <a:solidFill>
                  <a:schemeClr val="bg1"/>
                </a:solidFill>
              </a:rPr>
              <a:t> </a:t>
            </a:r>
            <a:endParaRPr lang="en-US" sz="2100" dirty="0"/>
          </a:p>
        </p:txBody>
      </p:sp>
      <p:sp>
        <p:nvSpPr>
          <p:cNvPr id="8" name="TextBox 7"/>
          <p:cNvSpPr txBox="1"/>
          <p:nvPr/>
        </p:nvSpPr>
        <p:spPr>
          <a:xfrm>
            <a:off x="1881192" y="5614984"/>
            <a:ext cx="7239000" cy="1200329"/>
          </a:xfrm>
          <a:prstGeom prst="rect">
            <a:avLst/>
          </a:prstGeom>
          <a:noFill/>
        </p:spPr>
        <p:txBody>
          <a:bodyPr wrap="square" rtlCol="0">
            <a:spAutoFit/>
          </a:bodyPr>
          <a:lstStyle/>
          <a:p>
            <a:pPr algn="ctr"/>
            <a:r>
              <a:rPr lang="en-US" sz="2400" b="1" dirty="0" smtClean="0">
                <a:solidFill>
                  <a:srgbClr val="FFFF00"/>
                </a:solidFill>
              </a:rPr>
              <a:t>By the power of God, the Corinthians changed their </a:t>
            </a:r>
            <a:r>
              <a:rPr lang="en-US" sz="2400" b="1" i="1" dirty="0" smtClean="0">
                <a:solidFill>
                  <a:srgbClr val="FFFF00"/>
                </a:solidFill>
              </a:rPr>
              <a:t>Condition, Calling, </a:t>
            </a:r>
            <a:r>
              <a:rPr lang="en-US" sz="2400" b="1" dirty="0" smtClean="0">
                <a:solidFill>
                  <a:srgbClr val="FFFF00"/>
                </a:solidFill>
              </a:rPr>
              <a:t>and </a:t>
            </a:r>
            <a:r>
              <a:rPr lang="en-US" sz="2400" b="1" i="1" dirty="0" smtClean="0">
                <a:solidFill>
                  <a:srgbClr val="FFFF00"/>
                </a:solidFill>
              </a:rPr>
              <a:t>Standing</a:t>
            </a:r>
            <a:r>
              <a:rPr lang="en-US" sz="2400" b="1" dirty="0" smtClean="0">
                <a:solidFill>
                  <a:srgbClr val="FFFF00"/>
                </a:solidFill>
              </a:rPr>
              <a:t>, and so can you!</a:t>
            </a:r>
            <a:endParaRPr lang="en-US" sz="2400" dirty="0">
              <a:solidFill>
                <a:srgbClr val="FFFF00"/>
              </a:solidFill>
            </a:endParaRPr>
          </a:p>
        </p:txBody>
      </p:sp>
      <p:sp>
        <p:nvSpPr>
          <p:cNvPr id="9" name="TextBox 8"/>
          <p:cNvSpPr txBox="1"/>
          <p:nvPr/>
        </p:nvSpPr>
        <p:spPr>
          <a:xfrm>
            <a:off x="2209800" y="1076328"/>
            <a:ext cx="6477000" cy="1828800"/>
          </a:xfrm>
          <a:prstGeom prst="rect">
            <a:avLst/>
          </a:prstGeom>
          <a:noFill/>
        </p:spPr>
        <p:txBody>
          <a:bodyPr wrap="square" rtlCol="0">
            <a:spAutoFit/>
          </a:bodyPr>
          <a:lstStyle/>
          <a:p>
            <a:pPr lvl="0" algn="ctr"/>
            <a:r>
              <a:rPr lang="en-US" sz="2800" b="1" dirty="0" smtClean="0">
                <a:solidFill>
                  <a:schemeClr val="bg1"/>
                </a:solidFill>
              </a:rPr>
              <a:t>We have to understand that sin is </a:t>
            </a:r>
            <a:r>
              <a:rPr lang="en-US" sz="2800" b="1" i="1" dirty="0" smtClean="0">
                <a:solidFill>
                  <a:schemeClr val="bg1"/>
                </a:solidFill>
              </a:rPr>
              <a:t>“sin”</a:t>
            </a:r>
            <a:r>
              <a:rPr lang="en-US" sz="2800" b="1" dirty="0" smtClean="0">
                <a:solidFill>
                  <a:schemeClr val="bg1"/>
                </a:solidFill>
              </a:rPr>
              <a:t> and </a:t>
            </a:r>
            <a:r>
              <a:rPr lang="en-US" sz="2800" b="1" dirty="0" smtClean="0">
                <a:solidFill>
                  <a:schemeClr val="bg1"/>
                </a:solidFill>
              </a:rPr>
              <a:t>will keep </a:t>
            </a:r>
            <a:r>
              <a:rPr lang="en-US" sz="2800" b="1" dirty="0" smtClean="0">
                <a:solidFill>
                  <a:schemeClr val="bg1"/>
                </a:solidFill>
              </a:rPr>
              <a:t>us from the </a:t>
            </a:r>
            <a:r>
              <a:rPr lang="en-US" sz="2800" b="1" i="1" dirty="0" smtClean="0">
                <a:solidFill>
                  <a:schemeClr val="bg1"/>
                </a:solidFill>
              </a:rPr>
              <a:t>inheritance </a:t>
            </a:r>
            <a:r>
              <a:rPr lang="en-US" sz="2800" b="1" dirty="0" smtClean="0">
                <a:solidFill>
                  <a:schemeClr val="bg1"/>
                </a:solidFill>
              </a:rPr>
              <a:t>of heaven God intended for us.</a:t>
            </a:r>
            <a:endParaRPr lang="en-US" sz="2800" dirty="0">
              <a:solidFill>
                <a:schemeClr val="bg1"/>
              </a:solidFill>
            </a:endParaRPr>
          </a:p>
        </p:txBody>
      </p:sp>
    </p:spTree>
  </p:cSld>
  <p:clrMapOvr>
    <a:masterClrMapping/>
  </p:clrMapOvr>
  <p:transition xmlns:p14="http://schemas.microsoft.com/office/powerpoint/2010/main">
    <p:push/>
  </p:transition>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1000" fill="hold"/>
                                        <p:tgtEl>
                                          <p:spTgt spid="9"/>
                                        </p:tgtEl>
                                        <p:attrNameLst>
                                          <p:attrName>ppt_x</p:attrName>
                                        </p:attrNameLst>
                                      </p:cBhvr>
                                      <p:tavLst>
                                        <p:tav tm="0">
                                          <p:val>
                                            <p:strVal val="#ppt_x"/>
                                          </p:val>
                                        </p:tav>
                                        <p:tav tm="100000">
                                          <p:val>
                                            <p:strVal val="#ppt_x"/>
                                          </p:val>
                                        </p:tav>
                                      </p:tavLst>
                                    </p:anim>
                                    <p:anim calcmode="lin" valueType="num">
                                      <p:cBhvr additive="base">
                                        <p:cTn id="14"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additive="base">
                                        <p:cTn id="24" dur="1000" fill="hold"/>
                                        <p:tgtEl>
                                          <p:spTgt spid="7"/>
                                        </p:tgtEl>
                                        <p:attrNameLst>
                                          <p:attrName>ppt_x</p:attrName>
                                        </p:attrNameLst>
                                      </p:cBhvr>
                                      <p:tavLst>
                                        <p:tav tm="0">
                                          <p:val>
                                            <p:strVal val="#ppt_x"/>
                                          </p:val>
                                        </p:tav>
                                        <p:tav tm="100000">
                                          <p:val>
                                            <p:strVal val="#ppt_x"/>
                                          </p:val>
                                        </p:tav>
                                      </p:tavLst>
                                    </p:anim>
                                    <p:anim calcmode="lin" valueType="num">
                                      <p:cBhvr additive="base">
                                        <p:cTn id="25"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4"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 from="(-#ppt_w/2)" to="(#ppt_x)" calcmode="lin" valueType="num">
                                      <p:cBhvr>
                                        <p:cTn id="30" dur="600" fill="hold">
                                          <p:stCondLst>
                                            <p:cond delay="0"/>
                                          </p:stCondLst>
                                        </p:cTn>
                                        <p:tgtEl>
                                          <p:spTgt spid="8"/>
                                        </p:tgtEl>
                                        <p:attrNameLst>
                                          <p:attrName>ppt_x</p:attrName>
                                        </p:attrNameLst>
                                      </p:cBhvr>
                                    </p:anim>
                                    <p:anim from="0" to="-1.0" calcmode="lin" valueType="num">
                                      <p:cBhvr>
                                        <p:cTn id="31" dur="200" decel="50000" autoRev="1" fill="hold">
                                          <p:stCondLst>
                                            <p:cond delay="600"/>
                                          </p:stCondLst>
                                        </p:cTn>
                                        <p:tgtEl>
                                          <p:spTgt spid="8"/>
                                        </p:tgtEl>
                                        <p:attrNameLst>
                                          <p:attrName>xshear</p:attrName>
                                        </p:attrNameLst>
                                      </p:cBhvr>
                                    </p:anim>
                                    <p:animScale>
                                      <p:cBhvr>
                                        <p:cTn id="32" dur="200" decel="100000" autoRev="1" fill="hold">
                                          <p:stCondLst>
                                            <p:cond delay="600"/>
                                          </p:stCondLst>
                                        </p:cTn>
                                        <p:tgtEl>
                                          <p:spTgt spid="8"/>
                                        </p:tgtEl>
                                      </p:cBhvr>
                                      <p:from x="100000" y="100000"/>
                                      <p:to x="80000" y="100000"/>
                                    </p:animScale>
                                    <p:anim by="(#ppt_h/3+#ppt_w*0.1)" calcmode="lin" valueType="num">
                                      <p:cBhvr additive="sum">
                                        <p:cTn id="33" dur="200" decel="100000" autoRev="1" fill="hold">
                                          <p:stCondLst>
                                            <p:cond delay="600"/>
                                          </p:stCondLst>
                                        </p:cTn>
                                        <p:tgtEl>
                                          <p:spTgt spid="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7" grpId="0"/>
      <p:bldP spid="8" grpId="0"/>
      <p:bldP spid="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xmlns:p14="http://schemas.microsoft.com/office/powerpoint/2010/main">
    <p:push/>
  </p:transition>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TotalTime>
  <Words>605</Words>
  <Application>Microsoft Macintosh PowerPoint</Application>
  <PresentationFormat>On-screen Show (4:3)</PresentationFormat>
  <Paragraphs>53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The New Testament is replete with warnings against being deceived…</vt:lpstr>
      <vt:lpstr>“Or do you not know that the unrighteous shall not inherit the kingdom of God?” 1Cor.6:9a</vt:lpstr>
      <vt:lpstr>PowerPoint Presentation</vt:lpstr>
      <vt:lpstr>“And such were some of you…” 1Cor.6:11</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Philip Strong</cp:lastModifiedBy>
  <cp:revision>95</cp:revision>
  <cp:lastPrinted>2018-07-15T12:42:26Z</cp:lastPrinted>
  <dcterms:created xsi:type="dcterms:W3CDTF">2006-08-16T00:00:00Z</dcterms:created>
  <dcterms:modified xsi:type="dcterms:W3CDTF">2018-07-15T12:46:45Z</dcterms:modified>
</cp:coreProperties>
</file>