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6" r:id="rId3"/>
    <p:sldId id="257" r:id="rId4"/>
    <p:sldId id="261" r:id="rId5"/>
    <p:sldId id="260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F0EE8-DE9C-6744-9001-DA27BED091F9}" type="datetimeFigureOut">
              <a:rPr lang="en-US" smtClean="0"/>
              <a:t>4/29/18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D030A-E712-2344-80C0-E90FE81E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39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3DD45-92E7-B64E-BEFC-2114576FFBBB}" type="datetimeFigureOut">
              <a:rPr lang="en-US" smtClean="0"/>
              <a:t>4/29/18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42EC9-AFE3-BA42-B69D-611767876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54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2EC9-AFE3-BA42-B69D-611767876B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3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*With John arrested,</a:t>
            </a:r>
            <a:r>
              <a:rPr lang="en-US" baseline="0" dirty="0" smtClean="0"/>
              <a:t> and His disciples not really understanding what He was trying to accomplish, and the crowds clamoring for </a:t>
            </a:r>
            <a:r>
              <a:rPr lang="en-US" i="1" baseline="0" dirty="0" smtClean="0"/>
              <a:t>signs and miracles, </a:t>
            </a:r>
            <a:r>
              <a:rPr lang="en-US" i="0" baseline="0" dirty="0" smtClean="0"/>
              <a:t>He surely felt alone….all alone!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2EC9-AFE3-BA42-B69D-611767876B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1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3339-E2ED-F34D-AF6B-F89CBF018DCC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026-7F3B-CD40-892B-D4A058F1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3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3339-E2ED-F34D-AF6B-F89CBF018DCC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026-7F3B-CD40-892B-D4A058F1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1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3339-E2ED-F34D-AF6B-F89CBF018DCC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026-7F3B-CD40-892B-D4A058F1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0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3339-E2ED-F34D-AF6B-F89CBF018DCC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026-7F3B-CD40-892B-D4A058F1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3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3339-E2ED-F34D-AF6B-F89CBF018DCC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026-7F3B-CD40-892B-D4A058F1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3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3339-E2ED-F34D-AF6B-F89CBF018DCC}" type="datetimeFigureOut">
              <a:rPr lang="en-US" smtClean="0"/>
              <a:t>4/29/18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026-7F3B-CD40-892B-D4A058F1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1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3339-E2ED-F34D-AF6B-F89CBF018DCC}" type="datetimeFigureOut">
              <a:rPr lang="en-US" smtClean="0"/>
              <a:t>4/29/18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026-7F3B-CD40-892B-D4A058F1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6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3339-E2ED-F34D-AF6B-F89CBF018DCC}" type="datetimeFigureOut">
              <a:rPr lang="en-US" smtClean="0"/>
              <a:t>4/29/18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026-7F3B-CD40-892B-D4A058F1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3339-E2ED-F34D-AF6B-F89CBF018DCC}" type="datetimeFigureOut">
              <a:rPr lang="en-US" smtClean="0"/>
              <a:t>4/29/18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026-7F3B-CD40-892B-D4A058F1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3339-E2ED-F34D-AF6B-F89CBF018DCC}" type="datetimeFigureOut">
              <a:rPr lang="en-US" smtClean="0"/>
              <a:t>4/29/18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026-7F3B-CD40-892B-D4A058F1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4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3339-E2ED-F34D-AF6B-F89CBF018DCC}" type="datetimeFigureOut">
              <a:rPr lang="en-US" smtClean="0"/>
              <a:t>4/29/18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026-7F3B-CD40-892B-D4A058F1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2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43339-E2ED-F34D-AF6B-F89CBF018DCC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DF026-7F3B-CD40-892B-D4A058F1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09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50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989785"/>
            <a:ext cx="9084342" cy="668594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halkboard"/>
                <a:cs typeface="Chalkboard"/>
              </a:rPr>
              <a:t>Exhausted, But Not Too Tired: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5872" y="2515881"/>
            <a:ext cx="2818128" cy="37053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Lessons for Us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from Jesus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and the Woman at the Well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2800" b="1" dirty="0" smtClean="0">
              <a:solidFill>
                <a:schemeClr val="bg2">
                  <a:lumMod val="25000"/>
                </a:schemeClr>
              </a:solidFill>
              <a:latin typeface="Chalkboard"/>
              <a:cs typeface="Chalkboard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1" u="sng" dirty="0" smtClean="0">
                <a:solidFill>
                  <a:schemeClr val="accent3">
                    <a:lumMod val="50000"/>
                  </a:schemeClr>
                </a:solidFill>
                <a:latin typeface="Chalkboard"/>
                <a:cs typeface="Chalkboard"/>
              </a:rPr>
              <a:t>John 4:1-42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85" y="1658379"/>
            <a:ext cx="6309692" cy="5110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18151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9438" y="0"/>
            <a:ext cx="5208379" cy="2119898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Chalkboard"/>
                <a:cs typeface="Chalkboard"/>
              </a:rPr>
              <a:t>Exhausted, But Not Too Tired</a:t>
            </a:r>
            <a:endParaRPr lang="en-US" sz="5400" b="1" dirty="0">
              <a:solidFill>
                <a:schemeClr val="accent3">
                  <a:lumMod val="50000"/>
                </a:schemeClr>
              </a:solidFill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93450" y="2201599"/>
            <a:ext cx="8193349" cy="4407644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Background Information / Setting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Jesus was totally exhausted,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v.6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.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He had spent months wrestling with enthusiastic crowds in Judea who were eager for miracles, but mostly ignorant of the eternal truths He attempted to teach them,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cf. 2:14-22,23-25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.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He did not trust (rightfully so) the Pharisees regarding His own growing popularity, and departed again for Galilee,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vv.1-3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86" y="1"/>
            <a:ext cx="2499609" cy="2024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94926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9438" y="0"/>
            <a:ext cx="5208379" cy="2119898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Chalkboard"/>
                <a:cs typeface="Chalkboard"/>
              </a:rPr>
              <a:t>Exhausted, But Not Too Tired</a:t>
            </a:r>
            <a:endParaRPr lang="en-US" sz="5400" b="1" dirty="0">
              <a:solidFill>
                <a:schemeClr val="accent3">
                  <a:lumMod val="50000"/>
                </a:schemeClr>
              </a:solidFill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93450" y="2201598"/>
            <a:ext cx="8193349" cy="4585617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Background Information / Setting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From Jerusalem to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Sychar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 was about a 30 mile walk, and it was noon,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vv.4-6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Plus, the arrest of John the Baptist by Herod surely weighed heavily on His mind,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cf. Matt.4:12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.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He is trying teach and save the world from eternal damnation, but they’re seemingly more worried about food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,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signs,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and money,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vv.8,31,33; cf.2:14-18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!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He surely was exhausted…and lonely.*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86" y="1"/>
            <a:ext cx="2499609" cy="2024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0249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9438" y="0"/>
            <a:ext cx="5208379" cy="2119898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Chalkboard"/>
                <a:cs typeface="Chalkboard"/>
              </a:rPr>
              <a:t>Exhausted, But Not Too Tired</a:t>
            </a:r>
            <a:endParaRPr lang="en-US" sz="5400" b="1" dirty="0">
              <a:solidFill>
                <a:schemeClr val="accent3">
                  <a:lumMod val="50000"/>
                </a:schemeClr>
              </a:solidFill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93450" y="2201599"/>
            <a:ext cx="8193349" cy="440764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The Story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Jesus asked a Samaritan woman for water from the well,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vv.7-8,11a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She was shocked that He even spoke to her, given the Jews hatred of Samaritans,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v.9; cf. 2Kings 17:24-33,41; Neh.4:1-2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Now stop and think for a moment- put yourself in Jesus’ place…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 b="1" dirty="0" smtClean="0">
              <a:solidFill>
                <a:schemeClr val="bg2">
                  <a:lumMod val="25000"/>
                </a:schemeClr>
              </a:solidFill>
              <a:latin typeface="Chalkboard"/>
              <a:cs typeface="Chalkboar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86" y="1"/>
            <a:ext cx="2499609" cy="2024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1429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9438" y="0"/>
            <a:ext cx="5208379" cy="2119898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Chalkboard"/>
                <a:cs typeface="Chalkboard"/>
              </a:rPr>
              <a:t>Exhausted, But Not Too Tired</a:t>
            </a:r>
            <a:endParaRPr lang="en-US" sz="5400" b="1" dirty="0">
              <a:solidFill>
                <a:schemeClr val="accent3">
                  <a:lumMod val="50000"/>
                </a:schemeClr>
              </a:solidFill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93450" y="2201599"/>
            <a:ext cx="8193349" cy="440764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Would </a:t>
            </a:r>
            <a:r>
              <a:rPr lang="en-US" b="1" u="sng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You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, in Similar Circumstance: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Just have wanted a simple drink and to be left alone to rest?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H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ave thought and said to yourself, “Please don’t let this woman be a ‘talker’- I’m too tired, and she has no idea what I’ve been through, and what I still have to endure!”? 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Let y</a:t>
            </a:r>
            <a:r>
              <a:rPr lang="en-US" sz="2800" b="1" u="sng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our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 ‘personal problems’ supersede your love for and desire to save lost souls,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cf. Phil.2:3-5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;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Matt.16:26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;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Mark 6:34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If you’re like me, probably so- but Jesus was instead planning how to use the circumstances to 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lead into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and teach her about salvation,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vv.10-14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 b="1" dirty="0" smtClean="0">
              <a:solidFill>
                <a:schemeClr val="bg2">
                  <a:lumMod val="25000"/>
                </a:schemeClr>
              </a:solidFill>
              <a:latin typeface="Chalkboard"/>
              <a:cs typeface="Chalkboar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86" y="1"/>
            <a:ext cx="2499609" cy="2024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70139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9438" y="0"/>
            <a:ext cx="5208379" cy="2119898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Chalkboard"/>
                <a:cs typeface="Chalkboard"/>
              </a:rPr>
              <a:t>Exhausted, But Not Too Tired</a:t>
            </a:r>
            <a:endParaRPr lang="en-US" sz="5400" b="1" dirty="0">
              <a:solidFill>
                <a:schemeClr val="accent3">
                  <a:lumMod val="50000"/>
                </a:schemeClr>
              </a:solidFill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93450" y="2201599"/>
            <a:ext cx="8193349" cy="44076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Would </a:t>
            </a:r>
            <a:r>
              <a:rPr lang="en-US" b="1" u="sng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You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, in Similar Circumstance: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If you had the knowledge that Jesus did regarding her,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cf. vv.16-18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, still perceived and pursued her as a prospect for salvation? After all, she certainly wasn’t looking for it,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v.15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!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H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ave patiently listened to and graciously and truthfully answered her questions, or been dismissive,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vv.19-24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?</a:t>
            </a:r>
            <a:endParaRPr lang="en-US" sz="2800" b="1" dirty="0" smtClean="0">
              <a:solidFill>
                <a:schemeClr val="bg2">
                  <a:lumMod val="25000"/>
                </a:schemeClr>
              </a:solidFill>
              <a:latin typeface="Chalkboard"/>
              <a:cs typeface="Chalkboard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H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ave 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“preached Jesus”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to her, or just answered what she asked, and drank your water,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vv.25-26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;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cf. Acts 8:31-35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86" y="1"/>
            <a:ext cx="2499609" cy="2024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18510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9438" y="0"/>
            <a:ext cx="5208379" cy="2119898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Chalkboard"/>
                <a:cs typeface="Chalkboard"/>
              </a:rPr>
              <a:t>Exhausted, But Not Too Tired</a:t>
            </a:r>
            <a:endParaRPr lang="en-US" sz="5400" b="1" dirty="0">
              <a:solidFill>
                <a:schemeClr val="accent3">
                  <a:lumMod val="50000"/>
                </a:schemeClr>
              </a:solidFill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93450" y="2201599"/>
            <a:ext cx="8193349" cy="440764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But </a:t>
            </a:r>
            <a:r>
              <a:rPr lang="en-US" b="1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because He was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not 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too tired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or 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impatient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or 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self-absorbed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or 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bigoted,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look what happened: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She went into the city and told others,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vv.28-29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They came and believed in Him- first because of her testimony,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v.39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;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And then because of His word,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vv.41-42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!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86" y="1"/>
            <a:ext cx="2499609" cy="2024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98044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9438" y="0"/>
            <a:ext cx="5208379" cy="2119898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Chalkboard"/>
                <a:cs typeface="Chalkboard"/>
              </a:rPr>
              <a:t>Exhausted, But Not Too Tired</a:t>
            </a:r>
            <a:endParaRPr lang="en-US" sz="5400" b="1" dirty="0">
              <a:solidFill>
                <a:schemeClr val="accent3">
                  <a:lumMod val="50000"/>
                </a:schemeClr>
              </a:solidFill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28736" y="2024684"/>
            <a:ext cx="8258063" cy="483331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Lessons for Us: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Opportunity doesn’t always knock. Sometimes you have to look for it- even in what might seem to be unlikely places,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v.10</a:t>
            </a:r>
            <a:r>
              <a:rPr lang="en-US" sz="2800" b="1" dirty="0" smtClean="0">
                <a:solidFill>
                  <a:srgbClr val="4F6228"/>
                </a:solidFill>
                <a:latin typeface="Chalkboard"/>
                <a:cs typeface="Chalkboard"/>
              </a:rPr>
              <a:t>;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cf. Matt.9:10-13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Opportunity also doesn’t usually come when it’s convenient and we’re well-rested, well-fed, and have nothing better to do,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vv.35-38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;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Luke 19:10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Doing the 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right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thing(s) even when you “don’t feel like it,” or are “just too tired,” has regenerative power for the doer as well as the recipient,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vv.32-34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!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Opportunities are usually short-lived,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v.43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But often have a 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chain-reaction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effect, </a:t>
            </a:r>
            <a:r>
              <a:rPr lang="en-US" sz="2800" b="1" u="sng" dirty="0" smtClean="0">
                <a:solidFill>
                  <a:srgbClr val="4F6228"/>
                </a:solidFill>
                <a:latin typeface="Chalkboard"/>
                <a:cs typeface="Chalkboard"/>
              </a:rPr>
              <a:t>v.39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86" y="1"/>
            <a:ext cx="2499609" cy="2024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55992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10375</TotalTime>
  <Words>805</Words>
  <Application>Microsoft Macintosh PowerPoint</Application>
  <PresentationFormat>On-screen Show (4:3)</PresentationFormat>
  <Paragraphs>48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Exhausted, But Not Too Tired:</vt:lpstr>
      <vt:lpstr>Exhausted, But Not Too Tired</vt:lpstr>
      <vt:lpstr>Exhausted, But Not Too Tired</vt:lpstr>
      <vt:lpstr>Exhausted, But Not Too Tired</vt:lpstr>
      <vt:lpstr>Exhausted, But Not Too Tired</vt:lpstr>
      <vt:lpstr>Exhausted, But Not Too Tired</vt:lpstr>
      <vt:lpstr>Exhausted, But Not Too Tired</vt:lpstr>
      <vt:lpstr>Exhausted, But Not Too Tired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Exhausted, But Not Too Tired:</dc:title>
  <dc:creator>Philip Strong</dc:creator>
  <cp:lastModifiedBy>Philip Strong</cp:lastModifiedBy>
  <cp:revision>19</cp:revision>
  <cp:lastPrinted>2018-04-29T11:12:59Z</cp:lastPrinted>
  <dcterms:created xsi:type="dcterms:W3CDTF">2015-06-04T18:48:04Z</dcterms:created>
  <dcterms:modified xsi:type="dcterms:W3CDTF">2018-05-03T11:53:29Z</dcterms:modified>
</cp:coreProperties>
</file>