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88" autoAdjust="0"/>
  </p:normalViewPr>
  <p:slideViewPr>
    <p:cSldViewPr snapToGrid="0" snapToObjects="1">
      <p:cViewPr varScale="1">
        <p:scale>
          <a:sx n="93" d="100"/>
          <a:sy n="93" d="100"/>
        </p:scale>
        <p:origin x="-2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4A3A4-3675-D74E-843F-0D779446F079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30E9-2BDF-744B-866C-7C132C861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6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D30E9-2BDF-744B-866C-7C132C861D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6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274320">
              <a:spcAft>
                <a:spcPts val="600"/>
              </a:spcAft>
              <a:buNone/>
            </a:pPr>
            <a:r>
              <a:rPr lang="en-US" sz="1400" i="0" dirty="0" smtClean="0"/>
              <a:t>1. </a:t>
            </a:r>
            <a:r>
              <a:rPr lang="en-US" sz="1400" i="1" dirty="0" smtClean="0"/>
              <a:t>Witnesses </a:t>
            </a:r>
            <a:r>
              <a:rPr lang="en-US" sz="1400" i="0" dirty="0" smtClean="0"/>
              <a:t>(literally, </a:t>
            </a:r>
            <a:r>
              <a:rPr lang="en-US" sz="1400" i="1" dirty="0" smtClean="0"/>
              <a:t>martyrs</a:t>
            </a:r>
            <a:r>
              <a:rPr lang="en-US" sz="1400" i="0" dirty="0" smtClean="0"/>
              <a:t>)</a:t>
            </a:r>
            <a:r>
              <a:rPr lang="en-US" sz="1400" i="1" baseline="0" dirty="0" smtClean="0"/>
              <a:t> </a:t>
            </a:r>
            <a:r>
              <a:rPr lang="en-US" sz="1400" i="0" baseline="0" dirty="0" smtClean="0"/>
              <a:t>in context, can be be </a:t>
            </a:r>
            <a:r>
              <a:rPr lang="en-US" sz="1400" i="1" baseline="0" dirty="0" smtClean="0"/>
              <a:t>positive, </a:t>
            </a:r>
            <a:r>
              <a:rPr lang="en-US" sz="1400" i="0" u="sng" baseline="0" dirty="0" smtClean="0"/>
              <a:t>chp.11</a:t>
            </a:r>
            <a:r>
              <a:rPr lang="en-US" sz="1400" i="0" u="none" baseline="0" dirty="0" smtClean="0"/>
              <a:t>; or </a:t>
            </a:r>
            <a:r>
              <a:rPr lang="en-US" sz="1400" i="1" u="none" baseline="0" dirty="0" smtClean="0"/>
              <a:t>negative, </a:t>
            </a:r>
            <a:r>
              <a:rPr lang="en-US" sz="1400" i="0" u="sng" baseline="0" dirty="0" smtClean="0"/>
              <a:t>1Cor.10:1-14</a:t>
            </a:r>
            <a:r>
              <a:rPr lang="en-US" sz="1400" i="0" u="none" baseline="0" dirty="0" smtClean="0"/>
              <a:t>; can also be </a:t>
            </a:r>
            <a:r>
              <a:rPr lang="en-US" sz="1400" i="1" u="none" baseline="0" dirty="0" smtClean="0"/>
              <a:t>current </a:t>
            </a:r>
            <a:r>
              <a:rPr lang="en-US" sz="1400" i="0" u="none" baseline="0" dirty="0" smtClean="0"/>
              <a:t>and </a:t>
            </a:r>
            <a:r>
              <a:rPr lang="en-US" sz="1400" i="1" u="none" baseline="0" dirty="0" smtClean="0"/>
              <a:t>positive </a:t>
            </a:r>
            <a:r>
              <a:rPr lang="en-US" sz="1400" i="0" u="none" baseline="0" dirty="0" smtClean="0"/>
              <a:t>or </a:t>
            </a:r>
            <a:r>
              <a:rPr lang="en-US" sz="1400" i="1" u="none" baseline="0" dirty="0" smtClean="0"/>
              <a:t>negative.</a:t>
            </a:r>
            <a:endParaRPr lang="en-US" sz="1400" i="0" u="none" baseline="0" dirty="0" smtClean="0"/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2. </a:t>
            </a:r>
            <a:r>
              <a:rPr lang="en-US" sz="1400" i="1" u="none" baseline="0" dirty="0" smtClean="0"/>
              <a:t>Encumbrances  </a:t>
            </a:r>
            <a:r>
              <a:rPr lang="en-US" sz="1400" i="0" u="none" baseline="0" dirty="0" smtClean="0"/>
              <a:t>(literally </a:t>
            </a:r>
            <a:r>
              <a:rPr lang="en-US" sz="1400" i="1" u="none" baseline="0" dirty="0" smtClean="0"/>
              <a:t>bulk </a:t>
            </a:r>
            <a:r>
              <a:rPr lang="en-US" sz="1400" i="0" u="none" baseline="0" dirty="0" smtClean="0"/>
              <a:t>or</a:t>
            </a:r>
            <a:r>
              <a:rPr lang="en-US" sz="1400" i="1" u="none" baseline="0" dirty="0" smtClean="0"/>
              <a:t> burden</a:t>
            </a:r>
            <a:r>
              <a:rPr lang="en-US" sz="1400" i="0" u="none" baseline="0" dirty="0" smtClean="0"/>
              <a:t> </a:t>
            </a:r>
            <a:r>
              <a:rPr lang="en-US" sz="1400" i="1" u="none" baseline="0" dirty="0" smtClean="0"/>
              <a:t>- </a:t>
            </a:r>
            <a:r>
              <a:rPr lang="en-US" sz="1400" i="0" u="none" baseline="0" dirty="0" smtClean="0"/>
              <a:t>thus </a:t>
            </a:r>
            <a:r>
              <a:rPr lang="en-US" sz="1400" i="1" u="none" baseline="0" dirty="0" smtClean="0"/>
              <a:t>weight</a:t>
            </a:r>
            <a:r>
              <a:rPr lang="en-US" sz="1400" i="0" u="none" baseline="0" dirty="0" smtClean="0"/>
              <a:t>), </a:t>
            </a:r>
            <a:r>
              <a:rPr lang="en-US" sz="1400" i="0" u="sng" baseline="0" dirty="0" smtClean="0"/>
              <a:t>Rom.13:12-14</a:t>
            </a:r>
            <a:r>
              <a:rPr lang="en-US" sz="1400" i="0" u="none" baseline="0" dirty="0" smtClean="0"/>
              <a:t>.</a:t>
            </a:r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3. </a:t>
            </a:r>
            <a:r>
              <a:rPr lang="en-US" sz="1400" i="1" u="none" baseline="0" dirty="0" smtClean="0"/>
              <a:t>Entangle </a:t>
            </a:r>
            <a:r>
              <a:rPr lang="en-US" sz="1400" i="0" u="none" baseline="0" dirty="0" smtClean="0"/>
              <a:t>(literally </a:t>
            </a:r>
            <a:r>
              <a:rPr lang="en-US" sz="1400" i="1" u="none" baseline="0" dirty="0" smtClean="0"/>
              <a:t>controlling tightly- </a:t>
            </a:r>
            <a:r>
              <a:rPr lang="en-US" sz="1400" i="0" u="none" baseline="0" dirty="0" smtClean="0"/>
              <a:t>thus </a:t>
            </a:r>
            <a:r>
              <a:rPr lang="en-US" sz="1400" i="1" u="none" baseline="0" dirty="0" smtClean="0"/>
              <a:t>restrictions</a:t>
            </a:r>
            <a:r>
              <a:rPr lang="en-US" sz="1400" i="0" u="none" baseline="0" dirty="0" smtClean="0"/>
              <a:t>), </a:t>
            </a:r>
            <a:r>
              <a:rPr lang="en-US" sz="1400" i="0" u="sng" baseline="0" dirty="0" smtClean="0"/>
              <a:t>2Tim.2:</a:t>
            </a:r>
            <a:r>
              <a:rPr lang="en-US" sz="1400" i="0" u="sng" baseline="0" smtClean="0"/>
              <a:t>1</a:t>
            </a:r>
            <a:r>
              <a:rPr lang="en-US" sz="1400" i="0" u="sng" baseline="0" smtClean="0"/>
              <a:t>-6</a:t>
            </a:r>
            <a:r>
              <a:rPr lang="en-US" sz="1400" i="0" u="none" baseline="0" smtClean="0"/>
              <a:t>.</a:t>
            </a:r>
            <a:endParaRPr lang="en-US" sz="1400" i="0" u="none" baseline="0" dirty="0" smtClean="0"/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4. </a:t>
            </a:r>
            <a:r>
              <a:rPr lang="en-US" sz="1400" i="1" u="none" baseline="0" dirty="0" smtClean="0"/>
              <a:t>Endurance</a:t>
            </a:r>
            <a:r>
              <a:rPr lang="en-US" sz="1400" i="0" u="none" baseline="0" dirty="0" smtClean="0"/>
              <a:t>- not a </a:t>
            </a:r>
            <a:r>
              <a:rPr lang="en-US" sz="1400" i="1" u="none" baseline="0" dirty="0" smtClean="0"/>
              <a:t>sprint, </a:t>
            </a:r>
            <a:r>
              <a:rPr lang="en-US" sz="1400" i="0" u="none" baseline="0" dirty="0" smtClean="0"/>
              <a:t>but not an impossible to complete </a:t>
            </a:r>
            <a:r>
              <a:rPr lang="en-US" sz="1400" i="1" u="none" baseline="0" dirty="0" smtClean="0"/>
              <a:t>marathon </a:t>
            </a:r>
            <a:r>
              <a:rPr lang="en-US" sz="1400" i="0" u="none" baseline="0" dirty="0" smtClean="0"/>
              <a:t>either;  </a:t>
            </a:r>
            <a:r>
              <a:rPr lang="en-US" sz="1400" i="1" u="none" baseline="0" dirty="0" smtClean="0"/>
              <a:t>your </a:t>
            </a:r>
            <a:r>
              <a:rPr lang="en-US" sz="1400" i="0" u="none" baseline="0" dirty="0" smtClean="0"/>
              <a:t>race- not someone or anyone else’s; doesn’t mean yours isn’t similar to theirs, just not identical- same </a:t>
            </a:r>
            <a:r>
              <a:rPr lang="en-US" sz="1400" i="1" u="none" baseline="0" dirty="0" smtClean="0"/>
              <a:t>rules, route, </a:t>
            </a:r>
            <a:r>
              <a:rPr lang="en-US" sz="1400" i="0" u="none" baseline="0" dirty="0" smtClean="0"/>
              <a:t>and </a:t>
            </a:r>
            <a:r>
              <a:rPr lang="en-US" sz="1400" i="1" u="none" baseline="0" dirty="0" smtClean="0"/>
              <a:t>finish </a:t>
            </a:r>
            <a:r>
              <a:rPr lang="en-US" sz="1400" i="0" u="none" baseline="0" dirty="0" smtClean="0"/>
              <a:t>line (</a:t>
            </a:r>
            <a:r>
              <a:rPr lang="en-US" sz="1400" i="0" u="sng" baseline="0" dirty="0" smtClean="0"/>
              <a:t>1Cor.9:24-27</a:t>
            </a:r>
            <a:r>
              <a:rPr lang="en-US" sz="1400" i="0" u="none" baseline="0" dirty="0" smtClean="0"/>
              <a:t>), but perhaps different obstacles, </a:t>
            </a:r>
            <a:r>
              <a:rPr lang="en-US" sz="1400" i="0" u="sng" baseline="0" dirty="0" smtClean="0"/>
              <a:t>Gal.6:1-5</a:t>
            </a:r>
            <a:r>
              <a:rPr lang="en-US" sz="1400" i="0" u="none" baseline="0" dirty="0" smtClean="0"/>
              <a:t>.</a:t>
            </a:r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5. </a:t>
            </a:r>
            <a:r>
              <a:rPr lang="en-US" sz="1400" i="1" u="none" baseline="0" dirty="0" smtClean="0"/>
              <a:t>“eyes on Jesus”- </a:t>
            </a:r>
            <a:r>
              <a:rPr lang="en-US" sz="1400" i="0" u="none" baseline="0" dirty="0" smtClean="0"/>
              <a:t>as </a:t>
            </a:r>
            <a:r>
              <a:rPr lang="en-US" sz="1400" i="1" u="none" baseline="0" dirty="0" smtClean="0"/>
              <a:t>author </a:t>
            </a:r>
            <a:r>
              <a:rPr lang="en-US" sz="1400" i="0" u="none" baseline="0" dirty="0" smtClean="0"/>
              <a:t>and </a:t>
            </a:r>
            <a:r>
              <a:rPr lang="en-US" sz="1400" i="1" u="none" baseline="0" dirty="0" smtClean="0"/>
              <a:t>perfecter</a:t>
            </a:r>
            <a:r>
              <a:rPr lang="en-US" sz="1400" i="0" u="none" baseline="0" dirty="0" smtClean="0"/>
              <a:t> (He laid out the </a:t>
            </a:r>
            <a:r>
              <a:rPr lang="en-US" sz="1400" i="1" u="none" baseline="0" dirty="0" smtClean="0"/>
              <a:t>course, </a:t>
            </a:r>
            <a:r>
              <a:rPr lang="en-US" sz="1400" i="0" u="none" baseline="0" dirty="0" smtClean="0"/>
              <a:t>wrote the </a:t>
            </a:r>
            <a:r>
              <a:rPr lang="en-US" sz="1400" i="1" u="none" baseline="0" dirty="0" smtClean="0"/>
              <a:t>rules, </a:t>
            </a:r>
            <a:r>
              <a:rPr lang="en-US" sz="1400" i="0" u="none" baseline="0" dirty="0" smtClean="0"/>
              <a:t>and finished the race </a:t>
            </a:r>
            <a:r>
              <a:rPr lang="en-US" sz="1400" i="1" u="none" baseline="0" dirty="0" smtClean="0"/>
              <a:t>perfectly</a:t>
            </a:r>
            <a:r>
              <a:rPr lang="en-US" sz="1400" i="0" u="none" baseline="0" dirty="0" smtClean="0"/>
              <a:t>).  How? Understood that the </a:t>
            </a:r>
            <a:r>
              <a:rPr lang="en-US" sz="1400" i="1" u="none" baseline="0" dirty="0" smtClean="0"/>
              <a:t>joy ahead </a:t>
            </a:r>
            <a:r>
              <a:rPr lang="en-US" sz="1400" i="0" u="none" baseline="0" dirty="0" smtClean="0"/>
              <a:t>was worth far more than the </a:t>
            </a:r>
            <a:r>
              <a:rPr lang="en-US" sz="1400" i="1" u="none" baseline="0" dirty="0" smtClean="0"/>
              <a:t>suffering </a:t>
            </a:r>
            <a:r>
              <a:rPr lang="en-US" sz="1400" i="0" u="none" baseline="0" dirty="0" smtClean="0"/>
              <a:t>and </a:t>
            </a:r>
            <a:r>
              <a:rPr lang="en-US" sz="1400" i="1" u="none" baseline="0" dirty="0" smtClean="0"/>
              <a:t>shame </a:t>
            </a:r>
            <a:r>
              <a:rPr lang="en-US" sz="1400" i="0" u="none" baseline="0" dirty="0" smtClean="0"/>
              <a:t>of the </a:t>
            </a:r>
            <a:r>
              <a:rPr lang="en-US" sz="1400" i="1" u="none" baseline="0" dirty="0" smtClean="0"/>
              <a:t>present, </a:t>
            </a:r>
            <a:r>
              <a:rPr lang="en-US" sz="1400" i="0" u="sng" baseline="0" dirty="0" smtClean="0"/>
              <a:t>2Cor.4:16-18</a:t>
            </a:r>
            <a:r>
              <a:rPr lang="en-US" sz="1400" i="0" u="none" baseline="0" dirty="0" smtClean="0"/>
              <a:t>.</a:t>
            </a:r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6. Faithful and enduring completion of the race is </a:t>
            </a:r>
            <a:r>
              <a:rPr lang="en-US" sz="1400" i="1" u="none" baseline="0" dirty="0" smtClean="0"/>
              <a:t>victory = </a:t>
            </a:r>
            <a:r>
              <a:rPr lang="en-US" sz="1400" i="0" u="none" baseline="0" dirty="0" smtClean="0"/>
              <a:t>eternal </a:t>
            </a:r>
            <a:r>
              <a:rPr lang="en-US" sz="1400" i="1" u="none" baseline="0" dirty="0" smtClean="0"/>
              <a:t>rest! </a:t>
            </a:r>
            <a:r>
              <a:rPr lang="en-US" sz="1400" i="0" u="none" baseline="0" dirty="0" smtClean="0"/>
              <a:t> </a:t>
            </a:r>
            <a:r>
              <a:rPr lang="en-US" sz="1400" i="0" u="sng" baseline="0" dirty="0" smtClean="0"/>
              <a:t>Heb.4:9-11</a:t>
            </a:r>
            <a:r>
              <a:rPr lang="en-US" sz="1400" i="0" u="none" baseline="0" dirty="0" smtClean="0"/>
              <a:t>. </a:t>
            </a:r>
          </a:p>
          <a:p>
            <a:pPr marL="228600" indent="-228600">
              <a:buAutoNum type="arabicPeriod"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D30E9-2BDF-744B-866C-7C132C861D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6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37680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14051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99843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94014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42932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1815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04783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3073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10538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63936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87721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FAC7-2C41-F842-A6CE-342E01298F87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7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wheel spokes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697707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262"/>
            <a:ext cx="3175446" cy="1821730"/>
          </a:xfrm>
        </p:spPr>
        <p:txBody>
          <a:bodyPr>
            <a:noAutofit/>
          </a:bodyPr>
          <a:lstStyle/>
          <a:p>
            <a:r>
              <a:rPr lang="en-US" b="1" i="1" dirty="0" smtClean="0"/>
              <a:t>Running with Endurance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28384"/>
            <a:ext cx="3487803" cy="719252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solidFill>
                  <a:srgbClr val="800000"/>
                </a:solidFill>
              </a:rPr>
              <a:t>Hebrews 12:1-2</a:t>
            </a:r>
            <a:endParaRPr lang="en-US" sz="3000" b="1" u="sng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8287" y="940051"/>
            <a:ext cx="30948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800000"/>
              </a:buClr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000000"/>
                </a:solidFill>
              </a:rPr>
              <a:t>Untangle the Tangles, </a:t>
            </a:r>
            <a:r>
              <a:rPr lang="en-US" sz="2800" b="1" u="sng" dirty="0" smtClean="0">
                <a:solidFill>
                  <a:srgbClr val="800000"/>
                </a:solidFill>
              </a:rPr>
              <a:t>v.1c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457200" indent="-457200">
              <a:buClr>
                <a:srgbClr val="800000"/>
              </a:buClr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000000"/>
                </a:solidFill>
              </a:rPr>
              <a:t>Run the Race Before You, </a:t>
            </a:r>
            <a:r>
              <a:rPr lang="en-US" sz="2800" b="1" u="sng" dirty="0" smtClean="0">
                <a:solidFill>
                  <a:srgbClr val="800000"/>
                </a:solidFill>
              </a:rPr>
              <a:t>v.1d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282" y="4624364"/>
            <a:ext cx="44013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800000"/>
              </a:buClr>
              <a:buAutoNum type="arabicPeriod"/>
            </a:pPr>
            <a:r>
              <a:rPr lang="en-US" sz="2800" b="1" dirty="0" smtClean="0"/>
              <a:t> Draw Strength from </a:t>
            </a:r>
            <a:r>
              <a:rPr lang="en-US" sz="2800" b="1" i="1" dirty="0" smtClean="0"/>
              <a:t>the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Cloud, </a:t>
            </a:r>
            <a:r>
              <a:rPr lang="en-US" sz="2800" b="1" u="sng" dirty="0" smtClean="0">
                <a:solidFill>
                  <a:srgbClr val="800000"/>
                </a:solidFill>
              </a:rPr>
              <a:t>v.1a</a:t>
            </a:r>
            <a:endParaRPr lang="en-US" sz="2800" b="1" dirty="0" smtClean="0"/>
          </a:p>
          <a:p>
            <a:pPr marL="342900" indent="-342900">
              <a:buClr>
                <a:srgbClr val="800000"/>
              </a:buClr>
              <a:buAutoNum type="arabicPeriod"/>
            </a:pPr>
            <a:r>
              <a:rPr lang="en-US" sz="2800" b="1" dirty="0" smtClean="0"/>
              <a:t> Lighten the Load, </a:t>
            </a:r>
            <a:r>
              <a:rPr lang="en-US" sz="2800" b="1" u="sng" dirty="0" smtClean="0">
                <a:solidFill>
                  <a:srgbClr val="800000"/>
                </a:solidFill>
              </a:rPr>
              <a:t>v.1b</a:t>
            </a:r>
            <a:endParaRPr lang="en-US" sz="2800" b="1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4290" y="3547146"/>
            <a:ext cx="319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800000"/>
                </a:solidFill>
              </a:rPr>
              <a:t>Keys to </a:t>
            </a:r>
          </a:p>
          <a:p>
            <a:pPr algn="ctr"/>
            <a:r>
              <a:rPr lang="en-US" sz="3200" b="1" dirty="0" smtClean="0">
                <a:solidFill>
                  <a:srgbClr val="800000"/>
                </a:solidFill>
              </a:rPr>
              <a:t>Completion: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8009" y="4405400"/>
            <a:ext cx="39251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800000"/>
              </a:buClr>
              <a:buFont typeface="+mj-lt"/>
              <a:buAutoNum type="arabicPeriod" startAt="5"/>
            </a:pPr>
            <a:r>
              <a:rPr lang="en-US" sz="2800" b="1" dirty="0" smtClean="0">
                <a:solidFill>
                  <a:srgbClr val="000000"/>
                </a:solidFill>
              </a:rPr>
              <a:t> Keep Your Focus, </a:t>
            </a:r>
            <a:r>
              <a:rPr lang="en-US" sz="2800" b="1" u="sng" dirty="0" smtClean="0">
                <a:solidFill>
                  <a:srgbClr val="800000"/>
                </a:solidFill>
              </a:rPr>
              <a:t>v.2a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914400" lvl="1" indent="-457200">
              <a:buClr>
                <a:srgbClr val="800000"/>
              </a:buClr>
              <a:buFont typeface="Wingdings" charset="2"/>
              <a:buChar char="Ø"/>
            </a:pPr>
            <a:r>
              <a:rPr lang="en-US" sz="2300" b="1" dirty="0" smtClean="0">
                <a:solidFill>
                  <a:srgbClr val="000000"/>
                </a:solidFill>
              </a:rPr>
              <a:t>For the joy</a:t>
            </a:r>
            <a:r>
              <a:rPr lang="en-US" sz="2300" b="1" i="1" dirty="0" smtClean="0">
                <a:solidFill>
                  <a:srgbClr val="000000"/>
                </a:solidFill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</a:rPr>
              <a:t>ahead</a:t>
            </a:r>
          </a:p>
          <a:p>
            <a:pPr marL="914400" lvl="1" indent="-457200">
              <a:buClr>
                <a:srgbClr val="800000"/>
              </a:buClr>
              <a:buFont typeface="Wingdings" charset="2"/>
              <a:buChar char="Ø"/>
            </a:pPr>
            <a:r>
              <a:rPr lang="en-US" sz="2300" b="1" dirty="0" smtClean="0">
                <a:solidFill>
                  <a:srgbClr val="000000"/>
                </a:solidFill>
              </a:rPr>
              <a:t>Endure the present</a:t>
            </a:r>
          </a:p>
          <a:p>
            <a:pPr marL="914400" lvl="1" indent="-457200">
              <a:buClr>
                <a:srgbClr val="800000"/>
              </a:buClr>
              <a:buFont typeface="Wingdings" charset="2"/>
              <a:buChar char="Ø"/>
            </a:pPr>
            <a:r>
              <a:rPr lang="en-US" sz="2300" b="1" dirty="0" smtClean="0">
                <a:solidFill>
                  <a:srgbClr val="000000"/>
                </a:solidFill>
              </a:rPr>
              <a:t>Unconcern yourself with world’s thoughts</a:t>
            </a:r>
          </a:p>
          <a:p>
            <a:pPr marL="457200" indent="-457200">
              <a:buClr>
                <a:srgbClr val="800000"/>
              </a:buClr>
              <a:buFont typeface="+mj-lt"/>
              <a:buAutoNum type="arabicPeriod" startAt="6"/>
            </a:pPr>
            <a:r>
              <a:rPr lang="en-US" sz="2800" b="1" dirty="0" smtClean="0">
                <a:solidFill>
                  <a:srgbClr val="000000"/>
                </a:solidFill>
              </a:rPr>
              <a:t>Sit Down, </a:t>
            </a:r>
            <a:r>
              <a:rPr lang="en-US" sz="2800" b="1" u="sng" dirty="0" smtClean="0">
                <a:solidFill>
                  <a:srgbClr val="800000"/>
                </a:solidFill>
              </a:rPr>
              <a:t>v.2b</a:t>
            </a:r>
            <a:endParaRPr lang="en-US" sz="2800" b="1" dirty="0" smtClean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4969" y="2128384"/>
            <a:ext cx="907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Brian Ayers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#0001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54833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8" grpId="0"/>
      <p:bldP spid="8" grpId="1"/>
      <p:bldP spid="8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547103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310</Words>
  <Application>Microsoft Macintosh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Running with Endurance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19</cp:revision>
  <cp:lastPrinted>2017-11-04T23:58:20Z</cp:lastPrinted>
  <dcterms:created xsi:type="dcterms:W3CDTF">2015-02-15T12:40:39Z</dcterms:created>
  <dcterms:modified xsi:type="dcterms:W3CDTF">2017-11-05T22:20:55Z</dcterms:modified>
</cp:coreProperties>
</file>