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9"/>
  </p:notesMasterIdLst>
  <p:handoutMasterIdLst>
    <p:handoutMasterId r:id="rId10"/>
  </p:handoutMasterIdLst>
  <p:sldIdLst>
    <p:sldId id="270" r:id="rId2"/>
    <p:sldId id="256" r:id="rId3"/>
    <p:sldId id="261" r:id="rId4"/>
    <p:sldId id="262" r:id="rId5"/>
    <p:sldId id="263" r:id="rId6"/>
    <p:sldId id="269" r:id="rId7"/>
    <p:sldId id="271"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notes"/>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743" autoAdjust="0"/>
    <p:restoredTop sz="69497" autoAdjust="0"/>
  </p:normalViewPr>
  <p:slideViewPr>
    <p:cSldViewPr snapToGrid="0" snapToObjects="1">
      <p:cViewPr varScale="1">
        <p:scale>
          <a:sx n="87" d="100"/>
          <a:sy n="87" d="100"/>
        </p:scale>
        <p:origin x="-864" y="-1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printerSettings" Target="printerSettings/printerSettings1.bin"/><Relationship Id="rId12" Type="http://schemas.openxmlformats.org/officeDocument/2006/relationships/presProps" Target="presProps.xml"/><Relationship Id="rId13" Type="http://schemas.openxmlformats.org/officeDocument/2006/relationships/viewProps" Target="viewProps.xml"/><Relationship Id="rId14" Type="http://schemas.openxmlformats.org/officeDocument/2006/relationships/theme" Target="theme/theme1.xml"/><Relationship Id="rId15"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notesMaster" Target="notesMasters/notesMaster1.xml"/><Relationship Id="rId10"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BF6E8F72-0938-EB45-A081-F6406F92EC2F}" type="datetimeFigureOut">
              <a:rPr lang="en-US" smtClean="0"/>
              <a:t>2/14/17</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092B120-4EB4-424D-AE9E-E3A975E7319E}" type="slidenum">
              <a:rPr lang="en-US" smtClean="0"/>
              <a:t>‹#›</a:t>
            </a:fld>
            <a:endParaRPr lang="en-US"/>
          </a:p>
        </p:txBody>
      </p:sp>
    </p:spTree>
    <p:extLst>
      <p:ext uri="{BB962C8B-B14F-4D97-AF65-F5344CB8AC3E}">
        <p14:creationId xmlns:p14="http://schemas.microsoft.com/office/powerpoint/2010/main" val="404972432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A6030F4-55F0-214F-B032-BBC7AE0B5F77}" type="datetimeFigureOut">
              <a:rPr lang="en-US" smtClean="0"/>
              <a:t>2/14/17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65163CE-EC3C-E24E-A04C-E19D2EAC3BEF}" type="slidenum">
              <a:rPr lang="en-US" smtClean="0"/>
              <a:t>‹#›</a:t>
            </a:fld>
            <a:endParaRPr lang="en-US"/>
          </a:p>
        </p:txBody>
      </p:sp>
    </p:spTree>
    <p:extLst>
      <p:ext uri="{BB962C8B-B14F-4D97-AF65-F5344CB8AC3E}">
        <p14:creationId xmlns:p14="http://schemas.microsoft.com/office/powerpoint/2010/main" val="1472891605"/>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(Peter Hernandez</a:t>
            </a:r>
            <a:r>
              <a:rPr lang="en-US" baseline="0" dirty="0" smtClean="0"/>
              <a:t> story-only up to the problem with “the begets”)</a:t>
            </a:r>
            <a:endParaRPr lang="en-US" dirty="0"/>
          </a:p>
        </p:txBody>
      </p:sp>
      <p:sp>
        <p:nvSpPr>
          <p:cNvPr id="4" name="Slide Number Placeholder 3"/>
          <p:cNvSpPr>
            <a:spLocks noGrp="1"/>
          </p:cNvSpPr>
          <p:nvPr>
            <p:ph type="sldNum" sz="quarter" idx="10"/>
          </p:nvPr>
        </p:nvSpPr>
        <p:spPr/>
        <p:txBody>
          <a:bodyPr/>
          <a:lstStyle/>
          <a:p>
            <a:fld id="{765163CE-EC3C-E24E-A04C-E19D2EAC3BEF}" type="slidenum">
              <a:rPr lang="en-US" smtClean="0"/>
              <a:t>2</a:t>
            </a:fld>
            <a:endParaRPr lang="en-US"/>
          </a:p>
        </p:txBody>
      </p:sp>
    </p:spTree>
    <p:extLst>
      <p:ext uri="{BB962C8B-B14F-4D97-AF65-F5344CB8AC3E}">
        <p14:creationId xmlns:p14="http://schemas.microsoft.com/office/powerpoint/2010/main" val="32345578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1" indent="0" algn="l" defTabSz="457200" rtl="0" eaLnBrk="1" fontAlgn="auto" latinLnBrk="0" hangingPunct="1">
              <a:lnSpc>
                <a:spcPct val="100000"/>
              </a:lnSpc>
              <a:spcBef>
                <a:spcPts val="0"/>
              </a:spcBef>
              <a:spcAft>
                <a:spcPts val="600"/>
              </a:spcAft>
              <a:buClrTx/>
              <a:buSzTx/>
              <a:buFontTx/>
              <a:buNone/>
              <a:tabLst/>
              <a:defRPr/>
            </a:pPr>
            <a:r>
              <a:rPr lang="en-US" sz="1200" b="1" dirty="0" smtClean="0"/>
              <a:t>One of the problems we face is “picture window” knowledge of the text- meaning, we look through this “window” and see Noah and the flood, that “window” and see Abraham and Isaac, another “window” and see Moses and 10 commandments (etc. etc. etc.), but we don’t see what connects these characters and events together. </a:t>
            </a:r>
          </a:p>
          <a:p>
            <a:pPr marL="0" marR="0" lvl="1" indent="0" algn="l" defTabSz="457200" rtl="0" eaLnBrk="1" fontAlgn="auto" latinLnBrk="0" hangingPunct="1">
              <a:lnSpc>
                <a:spcPct val="100000"/>
              </a:lnSpc>
              <a:spcBef>
                <a:spcPts val="0"/>
              </a:spcBef>
              <a:spcAft>
                <a:spcPts val="600"/>
              </a:spcAft>
              <a:buClrTx/>
              <a:buSzTx/>
              <a:buFontTx/>
              <a:buNone/>
              <a:tabLst/>
              <a:defRPr/>
            </a:pPr>
            <a:r>
              <a:rPr lang="en-US" sz="1200" b="1" dirty="0" smtClean="0"/>
              <a:t>When we don’t see “the connection,” or connecting thread between these characters and events, then the overall</a:t>
            </a:r>
            <a:r>
              <a:rPr lang="en-US" sz="1200" b="1" baseline="0" dirty="0" smtClean="0"/>
              <a:t> storyline of the Bible seems disconnected and impossible to discern.</a:t>
            </a:r>
          </a:p>
          <a:p>
            <a:pPr marL="0" marR="0" lvl="1" indent="0" algn="l" defTabSz="457200" rtl="0" eaLnBrk="1" fontAlgn="auto" latinLnBrk="0" hangingPunct="1">
              <a:lnSpc>
                <a:spcPct val="100000"/>
              </a:lnSpc>
              <a:spcBef>
                <a:spcPts val="0"/>
              </a:spcBef>
              <a:spcAft>
                <a:spcPts val="600"/>
              </a:spcAft>
              <a:buClrTx/>
              <a:buSzTx/>
              <a:buFontTx/>
              <a:buNone/>
              <a:tabLst/>
              <a:defRPr/>
            </a:pPr>
            <a:r>
              <a:rPr lang="en-US" sz="1200" b="1" baseline="0" dirty="0" smtClean="0"/>
              <a:t>Through this resulting inability to follow the storyline of the text, we get confused and very frustrated in our efforts to even read, let alone understand, the Bible.</a:t>
            </a:r>
          </a:p>
          <a:p>
            <a:pPr marL="0" marR="0" lvl="1" indent="0" algn="l" defTabSz="457200" rtl="0" eaLnBrk="1" fontAlgn="auto" latinLnBrk="0" hangingPunct="1">
              <a:lnSpc>
                <a:spcPct val="100000"/>
              </a:lnSpc>
              <a:spcBef>
                <a:spcPts val="0"/>
              </a:spcBef>
              <a:spcAft>
                <a:spcPts val="600"/>
              </a:spcAft>
              <a:buClrTx/>
              <a:buSzTx/>
              <a:buFontTx/>
              <a:buNone/>
              <a:tabLst/>
              <a:defRPr/>
            </a:pPr>
            <a:r>
              <a:rPr lang="en-US" sz="1200" b="1" baseline="0" dirty="0" smtClean="0"/>
              <a:t>Then, we wind up deciding that “The Bible is just too difficult for me, or perhaps anyone, to understand!”  and quit even trying. </a:t>
            </a:r>
            <a:endParaRPr lang="en-US" sz="1200" b="1" dirty="0" smtClean="0"/>
          </a:p>
          <a:p>
            <a:endParaRPr lang="en-US" dirty="0"/>
          </a:p>
        </p:txBody>
      </p:sp>
      <p:sp>
        <p:nvSpPr>
          <p:cNvPr id="4" name="Slide Number Placeholder 3"/>
          <p:cNvSpPr>
            <a:spLocks noGrp="1"/>
          </p:cNvSpPr>
          <p:nvPr>
            <p:ph type="sldNum" sz="quarter" idx="10"/>
          </p:nvPr>
        </p:nvSpPr>
        <p:spPr/>
        <p:txBody>
          <a:bodyPr/>
          <a:lstStyle/>
          <a:p>
            <a:fld id="{765163CE-EC3C-E24E-A04C-E19D2EAC3BEF}" type="slidenum">
              <a:rPr lang="en-US" smtClean="0"/>
              <a:t>3</a:t>
            </a:fld>
            <a:endParaRPr lang="en-US"/>
          </a:p>
        </p:txBody>
      </p:sp>
    </p:spTree>
    <p:extLst>
      <p:ext uri="{BB962C8B-B14F-4D97-AF65-F5344CB8AC3E}">
        <p14:creationId xmlns:p14="http://schemas.microsoft.com/office/powerpoint/2010/main" val="19732793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1" indent="0" algn="l" defTabSz="457200" rtl="0" eaLnBrk="1" fontAlgn="auto" latinLnBrk="0" hangingPunct="1">
              <a:lnSpc>
                <a:spcPct val="100000"/>
              </a:lnSpc>
              <a:spcBef>
                <a:spcPts val="0"/>
              </a:spcBef>
              <a:spcAft>
                <a:spcPts val="600"/>
              </a:spcAft>
              <a:buClrTx/>
              <a:buSzTx/>
              <a:buFontTx/>
              <a:buNone/>
              <a:tabLst/>
              <a:defRPr/>
            </a:pPr>
            <a:r>
              <a:rPr lang="en-US" sz="1200" b="1" dirty="0" smtClean="0"/>
              <a:t>Ever</a:t>
            </a:r>
            <a:r>
              <a:rPr lang="en-US" sz="1200" b="1" baseline="0" dirty="0" smtClean="0"/>
              <a:t> read a Nancy Drew or Hardy Boy’s paperback mystery, or some other similar “</a:t>
            </a:r>
            <a:r>
              <a:rPr lang="en-US" sz="1200" b="1" baseline="0" dirty="0" err="1" smtClean="0"/>
              <a:t>whodunnit</a:t>
            </a:r>
            <a:r>
              <a:rPr lang="en-US" sz="1200" b="1" baseline="0" dirty="0" smtClean="0"/>
              <a:t>” story?  If you read the last page (the one which reveals the culprit and explains the mystery) first, how many clues would you miss when you then read through the story from the beginning?  “Not a one”- right?  The reason is simple: you knew where the story was going.  (Finish Peter Hernandez story- he read </a:t>
            </a:r>
            <a:r>
              <a:rPr lang="en-US" sz="1200" b="1" u="sng" baseline="0" dirty="0" smtClean="0"/>
              <a:t>Luke</a:t>
            </a:r>
            <a:r>
              <a:rPr lang="en-US" sz="1200" b="1" u="none" baseline="0" dirty="0" smtClean="0"/>
              <a:t> and </a:t>
            </a:r>
            <a:r>
              <a:rPr lang="en-US" sz="1200" b="1" u="sng" baseline="0" dirty="0" smtClean="0"/>
              <a:t>Acts</a:t>
            </a:r>
            <a:r>
              <a:rPr lang="en-US" sz="1200" b="1" u="none" baseline="0" dirty="0" smtClean="0"/>
              <a:t> and was baptized into Christ in a couple of weeks!)</a:t>
            </a:r>
            <a:endParaRPr lang="en-US" sz="1200" b="1" baseline="0" dirty="0" smtClean="0"/>
          </a:p>
          <a:p>
            <a:pPr marL="0" marR="0" lvl="1" indent="0" algn="l" defTabSz="457200" rtl="0" eaLnBrk="1" fontAlgn="auto" latinLnBrk="0" hangingPunct="1">
              <a:lnSpc>
                <a:spcPct val="100000"/>
              </a:lnSpc>
              <a:spcBef>
                <a:spcPts val="0"/>
              </a:spcBef>
              <a:spcAft>
                <a:spcPts val="600"/>
              </a:spcAft>
              <a:buClrTx/>
              <a:buSzTx/>
              <a:buFontTx/>
              <a:buNone/>
              <a:tabLst/>
              <a:defRPr/>
            </a:pPr>
            <a:r>
              <a:rPr lang="en-US" sz="1200" b="1" u="sng" baseline="0" dirty="0" smtClean="0"/>
              <a:t>Eph.3:1-6</a:t>
            </a:r>
            <a:r>
              <a:rPr lang="en-US" sz="1200" b="1" u="none" baseline="0" dirty="0" smtClean="0"/>
              <a:t> reveals that </a:t>
            </a:r>
            <a:r>
              <a:rPr lang="en-US" sz="1200" b="1" i="1" u="none" baseline="0" dirty="0" smtClean="0"/>
              <a:t>“the mystery” </a:t>
            </a:r>
            <a:r>
              <a:rPr lang="en-US" sz="1200" b="1" u="none" baseline="0" dirty="0" smtClean="0"/>
              <a:t>was full salvation for Jew and Gentile alike through Jesus Christ!  It further states that this “mystery” was fully </a:t>
            </a:r>
            <a:r>
              <a:rPr lang="en-US" sz="1200" b="1" i="1" u="none" baseline="0" dirty="0" smtClean="0"/>
              <a:t>understandable </a:t>
            </a:r>
            <a:r>
              <a:rPr lang="en-US" sz="1200" b="1" i="0" u="none" baseline="0" dirty="0" smtClean="0"/>
              <a:t>by </a:t>
            </a:r>
            <a:r>
              <a:rPr lang="en-US" sz="1200" b="1" i="1" u="none" baseline="0" dirty="0" smtClean="0"/>
              <a:t>reading </a:t>
            </a:r>
            <a:r>
              <a:rPr lang="en-US" sz="1200" b="1" i="0" u="none" baseline="0" dirty="0" smtClean="0"/>
              <a:t>the Spirit-inspired and </a:t>
            </a:r>
            <a:r>
              <a:rPr lang="en-US" sz="1200" b="1" i="1" u="none" baseline="0" dirty="0" smtClean="0"/>
              <a:t>revealed </a:t>
            </a:r>
            <a:r>
              <a:rPr lang="en-US" sz="1200" b="1" i="0" u="none" baseline="0" dirty="0" smtClean="0"/>
              <a:t>text of the Bible! </a:t>
            </a:r>
            <a:r>
              <a:rPr lang="en-US" sz="1200" b="1" u="none" baseline="0" dirty="0" smtClean="0"/>
              <a:t> </a:t>
            </a:r>
            <a:endParaRPr lang="en-US" sz="1200" b="1" baseline="0" dirty="0" smtClean="0"/>
          </a:p>
          <a:p>
            <a:pPr marL="0" marR="0" lvl="1" indent="0" algn="l" defTabSz="457200" rtl="0" eaLnBrk="1" fontAlgn="auto" latinLnBrk="0" hangingPunct="1">
              <a:lnSpc>
                <a:spcPct val="100000"/>
              </a:lnSpc>
              <a:spcBef>
                <a:spcPts val="0"/>
              </a:spcBef>
              <a:spcAft>
                <a:spcPts val="600"/>
              </a:spcAft>
              <a:buClrTx/>
              <a:buSzTx/>
              <a:buFontTx/>
              <a:buNone/>
              <a:tabLst/>
              <a:defRPr/>
            </a:pPr>
            <a:r>
              <a:rPr lang="en-US" sz="1200" b="1" u="none" baseline="0" dirty="0" smtClean="0"/>
              <a:t>In </a:t>
            </a:r>
            <a:r>
              <a:rPr lang="en-US" sz="1200" b="1" u="sng" baseline="0" dirty="0" smtClean="0"/>
              <a:t>1Pet.1:10-12</a:t>
            </a:r>
            <a:r>
              <a:rPr lang="en-US" sz="1200" b="1" u="none" baseline="0" dirty="0" smtClean="0"/>
              <a:t>, the</a:t>
            </a:r>
            <a:r>
              <a:rPr lang="en-US" sz="1200" b="1" baseline="0" dirty="0" smtClean="0"/>
              <a:t> “prophets” of the previous dispensations could not fathom the story, or clearly see where it was going either- at least not from the limited perspective of their own time.  So, they asked that the “full revelation” be given to them.  They were told, according to </a:t>
            </a:r>
            <a:r>
              <a:rPr lang="en-US" sz="1200" b="1" u="sng" baseline="0" dirty="0" smtClean="0"/>
              <a:t>v.12</a:t>
            </a:r>
            <a:r>
              <a:rPr lang="en-US" sz="1200" b="1" u="none" baseline="0" dirty="0" smtClean="0"/>
              <a:t>, that although the story included them, they were not the primary objects.  In other words, it was not time for the “mystery” to be revealed- either </a:t>
            </a:r>
            <a:r>
              <a:rPr lang="en-US" sz="1200" b="1" i="1" u="none" baseline="0" dirty="0" smtClean="0"/>
              <a:t>to</a:t>
            </a:r>
            <a:r>
              <a:rPr lang="en-US" sz="1200" b="1" u="none" baseline="0" dirty="0" smtClean="0"/>
              <a:t> or </a:t>
            </a:r>
            <a:r>
              <a:rPr lang="en-US" sz="1200" b="1" i="1" u="none" baseline="0" dirty="0" smtClean="0"/>
              <a:t>through</a:t>
            </a:r>
            <a:r>
              <a:rPr lang="en-US" sz="1200" b="1" u="none" baseline="0" dirty="0" smtClean="0"/>
              <a:t> them.</a:t>
            </a:r>
          </a:p>
          <a:p>
            <a:pPr marL="0" marR="0" lvl="1" indent="0" algn="l" defTabSz="457200" rtl="0" eaLnBrk="1" fontAlgn="auto" latinLnBrk="0" hangingPunct="1">
              <a:lnSpc>
                <a:spcPct val="100000"/>
              </a:lnSpc>
              <a:spcBef>
                <a:spcPts val="0"/>
              </a:spcBef>
              <a:spcAft>
                <a:spcPts val="600"/>
              </a:spcAft>
              <a:buClrTx/>
              <a:buSzTx/>
              <a:buFontTx/>
              <a:buNone/>
              <a:tabLst/>
              <a:defRPr/>
            </a:pPr>
            <a:r>
              <a:rPr lang="en-US" sz="1200" b="1" u="none" baseline="0" dirty="0" smtClean="0"/>
              <a:t>When we understand the overall point of the Scriptures, and comprehend that there is a </a:t>
            </a:r>
            <a:r>
              <a:rPr lang="en-US" sz="1200" b="1" i="1" u="none" baseline="0" dirty="0" smtClean="0"/>
              <a:t>single thread </a:t>
            </a:r>
            <a:r>
              <a:rPr lang="en-US" sz="1200" b="1" i="0" u="none" baseline="0" dirty="0" smtClean="0"/>
              <a:t>that can be traced through all of the characters, all of the events, all of the stories, and all of the information provided in the Text from </a:t>
            </a:r>
            <a:r>
              <a:rPr lang="en-US" sz="1200" b="1" i="0" u="sng" baseline="0" dirty="0" smtClean="0"/>
              <a:t>Gen.1:1</a:t>
            </a:r>
            <a:r>
              <a:rPr lang="en-US" sz="1200" b="1" i="0" u="none" baseline="0" dirty="0" smtClean="0"/>
              <a:t> to </a:t>
            </a:r>
            <a:r>
              <a:rPr lang="en-US" sz="1200" b="1" i="0" u="sng" baseline="0" dirty="0" smtClean="0"/>
              <a:t>Rev.22:21</a:t>
            </a:r>
            <a:r>
              <a:rPr lang="en-US" sz="1200" b="1" i="0" u="none" baseline="0" dirty="0" smtClean="0"/>
              <a:t>, then it truly becomes “the greatest story ever told”- and we can understand, appreciate, and apply it as God intended! </a:t>
            </a:r>
            <a:endParaRPr lang="en-US" sz="1200" b="1" u="none" baseline="0" dirty="0" smtClean="0"/>
          </a:p>
        </p:txBody>
      </p:sp>
      <p:sp>
        <p:nvSpPr>
          <p:cNvPr id="4" name="Slide Number Placeholder 3"/>
          <p:cNvSpPr>
            <a:spLocks noGrp="1"/>
          </p:cNvSpPr>
          <p:nvPr>
            <p:ph type="sldNum" sz="quarter" idx="10"/>
          </p:nvPr>
        </p:nvSpPr>
        <p:spPr/>
        <p:txBody>
          <a:bodyPr/>
          <a:lstStyle/>
          <a:p>
            <a:fld id="{765163CE-EC3C-E24E-A04C-E19D2EAC3BEF}" type="slidenum">
              <a:rPr lang="en-US" smtClean="0"/>
              <a:t>4</a:t>
            </a:fld>
            <a:endParaRPr lang="en-US"/>
          </a:p>
        </p:txBody>
      </p:sp>
    </p:spTree>
    <p:extLst>
      <p:ext uri="{BB962C8B-B14F-4D97-AF65-F5344CB8AC3E}">
        <p14:creationId xmlns:p14="http://schemas.microsoft.com/office/powerpoint/2010/main" val="19732793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1" indent="0" algn="l" defTabSz="457200" rtl="0" eaLnBrk="1" fontAlgn="auto" latinLnBrk="0" hangingPunct="1">
              <a:lnSpc>
                <a:spcPct val="100000"/>
              </a:lnSpc>
              <a:spcBef>
                <a:spcPts val="0"/>
              </a:spcBef>
              <a:spcAft>
                <a:spcPts val="600"/>
              </a:spcAft>
              <a:buClrTx/>
              <a:buSzTx/>
              <a:buFontTx/>
              <a:buNone/>
              <a:tabLst/>
              <a:defRPr/>
            </a:pPr>
            <a:r>
              <a:rPr lang="en-US" sz="1050" b="1" u="none" baseline="0" dirty="0" smtClean="0"/>
              <a:t>Consider </a:t>
            </a:r>
            <a:r>
              <a:rPr lang="en-US" sz="1050" b="1" u="sng" baseline="0" dirty="0" smtClean="0"/>
              <a:t>Rom.15:4</a:t>
            </a:r>
            <a:r>
              <a:rPr lang="en-US" sz="1050" b="1" u="none" baseline="0" dirty="0" smtClean="0"/>
              <a:t> first.  </a:t>
            </a:r>
            <a:r>
              <a:rPr lang="en-US" sz="1050" b="1" i="1" u="none" baseline="0" dirty="0" smtClean="0"/>
              <a:t>“For whatever was written earlier” </a:t>
            </a:r>
            <a:r>
              <a:rPr lang="en-US" sz="1050" b="1" i="0" u="none" baseline="0" dirty="0" smtClean="0"/>
              <a:t>refers to the Old Law (the Law of Moses, and books of history and prophecy of the Old Testament).  Unless we are Israelites living before the cross of Christ (which removed this Law), this Law was never for “us”!  Are there lessons to be learned, principles to be gleaned, and the story perceived from it?  Absolutely!  But, it just as surely was not written to, or even about “us” nonetheless.  </a:t>
            </a:r>
          </a:p>
          <a:p>
            <a:pPr marL="0" marR="0" lvl="1" indent="0" algn="l" defTabSz="457200" rtl="0" eaLnBrk="1" fontAlgn="auto" latinLnBrk="0" hangingPunct="1">
              <a:lnSpc>
                <a:spcPct val="100000"/>
              </a:lnSpc>
              <a:spcBef>
                <a:spcPts val="0"/>
              </a:spcBef>
              <a:spcAft>
                <a:spcPts val="600"/>
              </a:spcAft>
              <a:buClrTx/>
              <a:buSzTx/>
              <a:buFontTx/>
              <a:buNone/>
              <a:tabLst/>
              <a:defRPr/>
            </a:pPr>
            <a:r>
              <a:rPr lang="en-US" sz="1050" b="1" i="0" u="none" baseline="0" dirty="0" smtClean="0"/>
              <a:t>See also </a:t>
            </a:r>
            <a:r>
              <a:rPr lang="en-US" sz="1050" b="1" i="0" u="sng" baseline="0" dirty="0" smtClean="0"/>
              <a:t>1Cor.10:11</a:t>
            </a:r>
            <a:r>
              <a:rPr lang="en-US" sz="1050" b="1" i="0" u="none" baseline="0" dirty="0" smtClean="0"/>
              <a:t>.  To be an </a:t>
            </a:r>
            <a:r>
              <a:rPr lang="en-US" sz="1050" b="1" i="1" u="none" baseline="0" dirty="0" smtClean="0"/>
              <a:t>“example” </a:t>
            </a:r>
            <a:r>
              <a:rPr lang="en-US" sz="1050" b="1" i="0" u="none" baseline="0" dirty="0" smtClean="0"/>
              <a:t>necessarily implies some benefit for those who will heed it.  The </a:t>
            </a:r>
            <a:r>
              <a:rPr lang="en-US" sz="1050" b="1" i="1" u="none" baseline="0" dirty="0" smtClean="0"/>
              <a:t>“example” </a:t>
            </a:r>
            <a:r>
              <a:rPr lang="en-US" sz="1050" b="1" i="0" u="none" baseline="0" dirty="0" smtClean="0"/>
              <a:t>under consideration is highlighted in </a:t>
            </a:r>
            <a:r>
              <a:rPr lang="en-US" sz="1050" b="1" i="0" u="sng" baseline="0" dirty="0" smtClean="0"/>
              <a:t>vv.1-10</a:t>
            </a:r>
            <a:r>
              <a:rPr lang="en-US" sz="1050" b="1" i="0" u="none" baseline="0" dirty="0" smtClean="0"/>
              <a:t>.  The specific point is that although all of Israel had the same opportunities for salvation (</a:t>
            </a:r>
            <a:r>
              <a:rPr lang="en-US" sz="1050" b="1" i="0" u="sng" baseline="0" dirty="0" smtClean="0"/>
              <a:t>vv.1-4</a:t>
            </a:r>
            <a:r>
              <a:rPr lang="en-US" sz="1050" b="1" i="0" u="none" baseline="0" dirty="0" smtClean="0"/>
              <a:t>), not all of Israel enjoyed the same benefit of salvation (</a:t>
            </a:r>
            <a:r>
              <a:rPr lang="en-US" sz="1050" b="1" i="0" u="sng" baseline="0" dirty="0" smtClean="0"/>
              <a:t>v.5</a:t>
            </a:r>
            <a:r>
              <a:rPr lang="en-US" sz="1050" b="1" i="0" u="none" baseline="0" dirty="0" smtClean="0"/>
              <a:t>).  In fact, many perished because of idolatry (</a:t>
            </a:r>
            <a:r>
              <a:rPr lang="en-US" sz="1050" b="1" i="0" u="sng" baseline="0" dirty="0" smtClean="0"/>
              <a:t>v.7</a:t>
            </a:r>
            <a:r>
              <a:rPr lang="en-US" sz="1050" b="1" i="0" u="none" baseline="0" dirty="0" smtClean="0"/>
              <a:t>), immorality (</a:t>
            </a:r>
            <a:r>
              <a:rPr lang="en-US" sz="1050" b="1" i="0" u="sng" baseline="0" dirty="0" smtClean="0"/>
              <a:t>v.8</a:t>
            </a:r>
            <a:r>
              <a:rPr lang="en-US" sz="1050" b="1" i="0" u="none" baseline="0" dirty="0" smtClean="0"/>
              <a:t>), dissatisfaction and complaints about God’s provision (</a:t>
            </a:r>
            <a:r>
              <a:rPr lang="en-US" sz="1050" b="1" i="0" u="sng" baseline="0" dirty="0" smtClean="0"/>
              <a:t>v.9</a:t>
            </a:r>
            <a:r>
              <a:rPr lang="en-US" sz="1050" b="1" i="0" u="none" baseline="0" dirty="0" smtClean="0"/>
              <a:t>), and grumbling (</a:t>
            </a:r>
            <a:r>
              <a:rPr lang="en-US" sz="1050" b="1" i="0" u="sng" baseline="0" dirty="0" smtClean="0"/>
              <a:t>v.10</a:t>
            </a:r>
            <a:r>
              <a:rPr lang="en-US" sz="1050" b="1" i="0" u="none" baseline="0" dirty="0" smtClean="0"/>
              <a:t>).  Things are mentioned </a:t>
            </a:r>
            <a:r>
              <a:rPr lang="en-US" sz="1050" b="1" i="1" u="none" baseline="0" dirty="0" smtClean="0"/>
              <a:t>“for” </a:t>
            </a:r>
            <a:r>
              <a:rPr lang="en-US" sz="1050" b="1" i="0" u="none" baseline="0" dirty="0" smtClean="0"/>
              <a:t>us, </a:t>
            </a:r>
            <a:r>
              <a:rPr lang="en-US" sz="1050" b="1" i="0" u="sng" baseline="0" dirty="0" smtClean="0"/>
              <a:t>v.5</a:t>
            </a:r>
            <a:r>
              <a:rPr lang="en-US" sz="1050" b="1" i="0" u="none" baseline="0" dirty="0" smtClean="0"/>
              <a:t>, but are not </a:t>
            </a:r>
            <a:r>
              <a:rPr lang="en-US" sz="1050" b="1" i="1" u="none" baseline="0" dirty="0" smtClean="0"/>
              <a:t>about</a:t>
            </a:r>
            <a:r>
              <a:rPr lang="en-US" sz="1050" b="1" i="0" u="none" baseline="0" dirty="0" smtClean="0"/>
              <a:t> us, </a:t>
            </a:r>
            <a:r>
              <a:rPr lang="en-US" sz="1050" b="1" i="0" u="sng" baseline="0" dirty="0" smtClean="0"/>
              <a:t>v.11</a:t>
            </a:r>
            <a:r>
              <a:rPr lang="en-US" sz="1050" b="1" i="0" u="none" baseline="0" dirty="0" smtClean="0"/>
              <a:t>.  </a:t>
            </a:r>
          </a:p>
          <a:p>
            <a:pPr marL="0" marR="0" lvl="1" indent="0" algn="l" defTabSz="457200" rtl="0" eaLnBrk="1" fontAlgn="auto" latinLnBrk="0" hangingPunct="1">
              <a:lnSpc>
                <a:spcPct val="100000"/>
              </a:lnSpc>
              <a:spcBef>
                <a:spcPts val="0"/>
              </a:spcBef>
              <a:spcAft>
                <a:spcPts val="600"/>
              </a:spcAft>
              <a:buClrTx/>
              <a:buSzTx/>
              <a:buFontTx/>
              <a:buNone/>
              <a:tabLst/>
              <a:defRPr/>
            </a:pPr>
            <a:r>
              <a:rPr lang="en-US" sz="1050" b="1" i="1" u="none" baseline="0" dirty="0" smtClean="0"/>
              <a:t>Myopic </a:t>
            </a:r>
            <a:r>
              <a:rPr lang="en-US" sz="1050" b="1" i="0" u="none" baseline="0" dirty="0" smtClean="0"/>
              <a:t>or </a:t>
            </a:r>
            <a:r>
              <a:rPr lang="en-US" sz="1050" b="1" i="1" u="none" baseline="0" dirty="0" smtClean="0"/>
              <a:t>self-centered </a:t>
            </a:r>
            <a:r>
              <a:rPr lang="en-US" sz="1050" b="1" i="0" u="none" baseline="0" dirty="0" smtClean="0"/>
              <a:t>views of the Scriptures will soon cause us extreme problems with interpretation.  For instance, if we fail to recognize that the book of </a:t>
            </a:r>
            <a:r>
              <a:rPr lang="en-US" sz="1050" b="1" i="0" u="sng" baseline="0" dirty="0" smtClean="0"/>
              <a:t>Galatians</a:t>
            </a:r>
            <a:r>
              <a:rPr lang="en-US" sz="1050" b="1" i="0" u="none" baseline="0" dirty="0" smtClean="0"/>
              <a:t> was written to </a:t>
            </a:r>
            <a:r>
              <a:rPr lang="en-US" sz="1050" b="1" i="1" u="none" baseline="0" dirty="0" smtClean="0"/>
              <a:t>“the churches of Galatia” </a:t>
            </a:r>
            <a:r>
              <a:rPr lang="en-US" sz="1050" b="1" i="0" u="none" baseline="0" dirty="0" smtClean="0"/>
              <a:t>sometime around the middle of the first century about doctrinal issues and problems </a:t>
            </a:r>
            <a:r>
              <a:rPr lang="en-US" sz="1050" b="1" i="1" u="none" baseline="0" dirty="0" smtClean="0"/>
              <a:t>they </a:t>
            </a:r>
            <a:r>
              <a:rPr lang="en-US" sz="1050" b="1" i="0" u="none" baseline="0" dirty="0" smtClean="0"/>
              <a:t>faced, then we are going to have a very difficult time understanding it! (</a:t>
            </a:r>
            <a:r>
              <a:rPr lang="en-US" sz="1050" b="1" i="0" u="sng" baseline="0" dirty="0" smtClean="0"/>
              <a:t>see 4:25ff</a:t>
            </a:r>
            <a:r>
              <a:rPr lang="en-US" sz="1050" b="1" i="0" u="none" baseline="0" dirty="0" smtClean="0"/>
              <a:t>)</a:t>
            </a:r>
          </a:p>
          <a:p>
            <a:pPr marL="0" marR="0" lvl="1" indent="0" algn="l" defTabSz="457200" rtl="0" eaLnBrk="1" fontAlgn="auto" latinLnBrk="0" hangingPunct="1">
              <a:lnSpc>
                <a:spcPct val="100000"/>
              </a:lnSpc>
              <a:spcBef>
                <a:spcPts val="0"/>
              </a:spcBef>
              <a:spcAft>
                <a:spcPts val="600"/>
              </a:spcAft>
              <a:buClrTx/>
              <a:buSzTx/>
              <a:buFontTx/>
              <a:buNone/>
              <a:tabLst/>
              <a:defRPr/>
            </a:pPr>
            <a:r>
              <a:rPr lang="en-US" sz="1050" b="1" i="0" u="none" baseline="0" dirty="0" smtClean="0"/>
              <a:t>When we fail to take into consideration the original intent of the Scriptures to their original (primary) audience, then we will also, and obviously, have problems correctly applying  their messages to ourselves in an appropriate way.  For instance, failing to grasp that the book of </a:t>
            </a:r>
            <a:r>
              <a:rPr lang="en-US" sz="1050" b="1" i="0" u="sng" baseline="0" dirty="0" smtClean="0"/>
              <a:t>Galatians</a:t>
            </a:r>
            <a:r>
              <a:rPr lang="en-US" sz="1050" b="1" i="0" u="none" baseline="0" dirty="0" smtClean="0"/>
              <a:t> was written to the </a:t>
            </a:r>
            <a:r>
              <a:rPr lang="en-US" sz="1050" b="1" i="1" u="none" baseline="0" dirty="0" smtClean="0"/>
              <a:t>churches of Galatia </a:t>
            </a:r>
            <a:r>
              <a:rPr lang="en-US" sz="1050" b="1" i="0" u="none" baseline="0" dirty="0" smtClean="0"/>
              <a:t>(</a:t>
            </a:r>
            <a:r>
              <a:rPr lang="en-US" sz="1050" b="1" i="0" u="sng" baseline="0" dirty="0" smtClean="0"/>
              <a:t>1:2</a:t>
            </a:r>
            <a:r>
              <a:rPr lang="en-US" sz="1050" b="1" i="0" u="none" baseline="0" dirty="0" smtClean="0"/>
              <a:t>) regarding the problem of Judaizing teachers corrupting Christian faith by demanding circumcision for Gentile converts to Christ, then we are going to have a very difficult time correctly applying </a:t>
            </a:r>
            <a:r>
              <a:rPr lang="en-US" sz="1050" b="1" i="0" u="sng" baseline="0" dirty="0" smtClean="0"/>
              <a:t>5:1-4</a:t>
            </a:r>
            <a:r>
              <a:rPr lang="en-US" sz="1050" b="1" i="0" u="none" baseline="0" dirty="0" smtClean="0"/>
              <a:t> and </a:t>
            </a:r>
            <a:r>
              <a:rPr lang="en-US" sz="1050" b="1" i="0" u="sng" baseline="0" dirty="0" smtClean="0"/>
              <a:t>6:1-10</a:t>
            </a:r>
            <a:r>
              <a:rPr lang="en-US" sz="1050" b="1" i="0" u="none" baseline="0" dirty="0" smtClean="0"/>
              <a:t>, let alone the rest of the book! </a:t>
            </a:r>
          </a:p>
          <a:p>
            <a:pPr marL="0" marR="0" lvl="1" indent="0" algn="l" defTabSz="457200" rtl="0" eaLnBrk="1" fontAlgn="auto" latinLnBrk="0" hangingPunct="1">
              <a:lnSpc>
                <a:spcPct val="100000"/>
              </a:lnSpc>
              <a:spcBef>
                <a:spcPts val="0"/>
              </a:spcBef>
              <a:spcAft>
                <a:spcPts val="600"/>
              </a:spcAft>
              <a:buClrTx/>
              <a:buSzTx/>
              <a:buFontTx/>
              <a:buNone/>
              <a:tabLst/>
              <a:defRPr/>
            </a:pPr>
            <a:r>
              <a:rPr lang="en-US" sz="1050" b="1" i="0" u="none" baseline="0" dirty="0" smtClean="0"/>
              <a:t>(end of lesson #1)</a:t>
            </a:r>
          </a:p>
        </p:txBody>
      </p:sp>
      <p:sp>
        <p:nvSpPr>
          <p:cNvPr id="4" name="Slide Number Placeholder 3"/>
          <p:cNvSpPr>
            <a:spLocks noGrp="1"/>
          </p:cNvSpPr>
          <p:nvPr>
            <p:ph type="sldNum" sz="quarter" idx="10"/>
          </p:nvPr>
        </p:nvSpPr>
        <p:spPr/>
        <p:txBody>
          <a:bodyPr/>
          <a:lstStyle/>
          <a:p>
            <a:fld id="{765163CE-EC3C-E24E-A04C-E19D2EAC3BEF}" type="slidenum">
              <a:rPr lang="en-US" smtClean="0"/>
              <a:t>5</a:t>
            </a:fld>
            <a:endParaRPr lang="en-US"/>
          </a:p>
        </p:txBody>
      </p:sp>
    </p:spTree>
    <p:extLst>
      <p:ext uri="{BB962C8B-B14F-4D97-AF65-F5344CB8AC3E}">
        <p14:creationId xmlns:p14="http://schemas.microsoft.com/office/powerpoint/2010/main" val="197327936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1" indent="0" algn="l" defTabSz="457200" rtl="0" eaLnBrk="1" fontAlgn="auto" latinLnBrk="0" hangingPunct="1">
              <a:lnSpc>
                <a:spcPct val="100000"/>
              </a:lnSpc>
              <a:spcBef>
                <a:spcPts val="0"/>
              </a:spcBef>
              <a:spcAft>
                <a:spcPts val="0"/>
              </a:spcAft>
              <a:buClrTx/>
              <a:buSzTx/>
              <a:buFontTx/>
              <a:buNone/>
              <a:tabLst/>
              <a:defRPr/>
            </a:pPr>
            <a:endParaRPr lang="en-US" sz="2400" b="1" i="0" u="sng" baseline="0" dirty="0" smtClean="0"/>
          </a:p>
        </p:txBody>
      </p:sp>
      <p:sp>
        <p:nvSpPr>
          <p:cNvPr id="4" name="Slide Number Placeholder 3"/>
          <p:cNvSpPr>
            <a:spLocks noGrp="1"/>
          </p:cNvSpPr>
          <p:nvPr>
            <p:ph type="sldNum" sz="quarter" idx="10"/>
          </p:nvPr>
        </p:nvSpPr>
        <p:spPr/>
        <p:txBody>
          <a:bodyPr/>
          <a:lstStyle/>
          <a:p>
            <a:fld id="{765163CE-EC3C-E24E-A04C-E19D2EAC3BEF}" type="slidenum">
              <a:rPr lang="en-US" smtClean="0"/>
              <a:t>6</a:t>
            </a:fld>
            <a:endParaRPr lang="en-US"/>
          </a:p>
        </p:txBody>
      </p:sp>
    </p:spTree>
    <p:extLst>
      <p:ext uri="{BB962C8B-B14F-4D97-AF65-F5344CB8AC3E}">
        <p14:creationId xmlns:p14="http://schemas.microsoft.com/office/powerpoint/2010/main" val="19732793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3186953" y="268288"/>
            <a:ext cx="5669280" cy="39003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268940" y="268288"/>
            <a:ext cx="182880" cy="3886853"/>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ctrTitle"/>
          </p:nvPr>
        </p:nvSpPr>
        <p:spPr>
          <a:xfrm>
            <a:off x="3200400" y="4208929"/>
            <a:ext cx="5458968" cy="1048684"/>
          </a:xfrm>
        </p:spPr>
        <p:txBody>
          <a:bodyPr vert="horz" lIns="91440" tIns="45720" rIns="91440" bIns="45720" rtlCol="0" anchor="b" anchorCtr="0">
            <a:normAutofit/>
          </a:bodyPr>
          <a:lstStyle>
            <a:lvl1pPr algn="l" defTabSz="914400" rtl="0" eaLnBrk="1" latinLnBrk="0" hangingPunct="1">
              <a:spcBef>
                <a:spcPct val="0"/>
              </a:spcBef>
              <a:buNone/>
              <a:defRPr sz="4600" kern="1200">
                <a:solidFill>
                  <a:schemeClr val="accent1"/>
                </a:solidFill>
                <a:latin typeface="+mj-lt"/>
                <a:ea typeface="+mj-ea"/>
                <a:cs typeface="+mj-cs"/>
              </a:defRPr>
            </a:lvl1pPr>
          </a:lstStyle>
          <a:p>
            <a:r>
              <a:rPr lang="en-US" smtClean="0"/>
              <a:t>Click to edit Master title style</a:t>
            </a:r>
            <a:endParaRPr/>
          </a:p>
        </p:txBody>
      </p:sp>
      <p:sp>
        <p:nvSpPr>
          <p:cNvPr id="3" name="Subtitle 2"/>
          <p:cNvSpPr>
            <a:spLocks noGrp="1"/>
          </p:cNvSpPr>
          <p:nvPr>
            <p:ph type="subTitle" idx="1"/>
          </p:nvPr>
        </p:nvSpPr>
        <p:spPr>
          <a:xfrm>
            <a:off x="3200400" y="5257800"/>
            <a:ext cx="5458968" cy="621792"/>
          </a:xfrm>
        </p:spPr>
        <p:txBody>
          <a:bodyPr vert="horz" lIns="91440" tIns="45720" rIns="91440" bIns="45720" rtlCol="0">
            <a:normAutofit/>
          </a:bodyPr>
          <a:lstStyle>
            <a:lvl1pPr marL="0" indent="0" algn="l" defTabSz="914400" rtl="0" eaLnBrk="1" latinLnBrk="0" hangingPunct="1">
              <a:spcBef>
                <a:spcPts val="0"/>
              </a:spcBef>
              <a:buClr>
                <a:schemeClr val="accent1"/>
              </a:buClr>
              <a:buSzPct val="100000"/>
              <a:buFont typeface="Wingdings 2" pitchFamily="18" charset="2"/>
              <a:buNone/>
              <a:defRPr sz="1600" kern="1200">
                <a:solidFill>
                  <a:schemeClr val="tx2"/>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a:xfrm>
            <a:off x="3276600" y="390525"/>
            <a:ext cx="5504688" cy="365125"/>
          </a:xfrm>
        </p:spPr>
        <p:txBody>
          <a:bodyPr vert="horz" lIns="91440" tIns="45720" rIns="91440" bIns="45720" rtlCol="0" anchor="ctr"/>
          <a:lstStyle>
            <a:lvl1pPr marL="0" algn="r" defTabSz="914400" rtl="0" eaLnBrk="1" latinLnBrk="0" hangingPunct="1">
              <a:defRPr sz="2200" b="0" kern="1200" baseline="0">
                <a:solidFill>
                  <a:schemeClr val="bg1"/>
                </a:solidFill>
                <a:latin typeface="+mn-lt"/>
                <a:ea typeface="+mn-ea"/>
                <a:cs typeface="+mn-cs"/>
              </a:defRPr>
            </a:lvl1pPr>
          </a:lstStyle>
          <a:p>
            <a:fld id="{B1A24CD3-204F-4468-8EE4-28A6668D006A}" type="datetimeFigureOut">
              <a:rPr lang="en-US" smtClean="0"/>
              <a:t>2/14/17</a:t>
            </a:fld>
            <a:endParaRPr lang="en-US"/>
          </a:p>
        </p:txBody>
      </p:sp>
      <p:sp>
        <p:nvSpPr>
          <p:cNvPr id="5" name="Footer Placeholder 4"/>
          <p:cNvSpPr>
            <a:spLocks noGrp="1"/>
          </p:cNvSpPr>
          <p:nvPr>
            <p:ph type="ftr" sz="quarter" idx="11"/>
          </p:nvPr>
        </p:nvSpPr>
        <p:spPr>
          <a:xfrm>
            <a:off x="3218688" y="6356350"/>
            <a:ext cx="4736592" cy="365125"/>
          </a:xfrm>
        </p:spPr>
        <p:txBody>
          <a:bodyPr vert="horz" lIns="91440" tIns="45720" rIns="91440" bIns="45720" rtlCol="0" anchor="ctr"/>
          <a:lstStyle>
            <a:lvl1pPr marL="0" algn="l" defTabSz="914400" rtl="0" eaLnBrk="1" latinLnBrk="0" hangingPunct="1">
              <a:defRPr sz="1100" b="1" kern="1200">
                <a:solidFill>
                  <a:schemeClr val="tx2">
                    <a:lumMod val="60000"/>
                    <a:lumOff val="40000"/>
                  </a:schemeClr>
                </a:solidFill>
                <a:latin typeface="+mn-lt"/>
                <a:ea typeface="+mn-ea"/>
                <a:cs typeface="+mn-cs"/>
              </a:defRPr>
            </a:lvl1pPr>
          </a:lstStyle>
          <a:p>
            <a:endParaRPr lang="en-US"/>
          </a:p>
        </p:txBody>
      </p:sp>
      <p:sp>
        <p:nvSpPr>
          <p:cNvPr id="6" name="Slide Number Placeholder 5"/>
          <p:cNvSpPr>
            <a:spLocks noGrp="1"/>
          </p:cNvSpPr>
          <p:nvPr>
            <p:ph type="sldNum" sz="quarter" idx="12"/>
          </p:nvPr>
        </p:nvSpPr>
        <p:spPr>
          <a:xfrm>
            <a:off x="8256494" y="6356350"/>
            <a:ext cx="685800" cy="365125"/>
          </a:xfrm>
        </p:spPr>
        <p:txBody>
          <a:bodyPr vert="horz" lIns="91440" tIns="45720" rIns="91440" bIns="45720" rtlCol="0" anchor="ctr"/>
          <a:lstStyle>
            <a:lvl1pPr marL="0" algn="r" defTabSz="914400" rtl="0" eaLnBrk="1" latinLnBrk="0" hangingPunct="1">
              <a:defRPr sz="1100" b="1" kern="1200">
                <a:solidFill>
                  <a:schemeClr val="tx2">
                    <a:lumMod val="60000"/>
                    <a:lumOff val="40000"/>
                  </a:schemeClr>
                </a:solidFill>
                <a:latin typeface="+mn-lt"/>
                <a:ea typeface="+mn-ea"/>
                <a:cs typeface="+mn-cs"/>
              </a:defRPr>
            </a:lvl1pPr>
          </a:lstStyle>
          <a:p>
            <a:fld id="{57AF16DE-A0D5-4438-950F-5B1E159C2C28}"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xmlns:p14="http://schemas.microsoft.com/office/powerpoint/2010/mai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3 Content">
    <p:spTree>
      <p:nvGrpSpPr>
        <p:cNvPr id="1" name=""/>
        <p:cNvGrpSpPr/>
        <p:nvPr/>
      </p:nvGrpSpPr>
      <p:grpSpPr>
        <a:xfrm>
          <a:off x="0" y="0"/>
          <a:ext cx="0" cy="0"/>
          <a:chOff x="0" y="0"/>
          <a:chExt cx="0" cy="0"/>
        </a:xfrm>
      </p:grpSpPr>
      <p:sp>
        <p:nvSpPr>
          <p:cNvPr id="8" name="Rectangle 7"/>
          <p:cNvSpPr/>
          <p:nvPr/>
        </p:nvSpPr>
        <p:spPr>
          <a:xfrm>
            <a:off x="8148918" y="268288"/>
            <a:ext cx="718073"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14400"/>
            <a:ext cx="7391401" cy="1143000"/>
          </a:xfrm>
        </p:spPr>
        <p:txBody>
          <a:bodyPr/>
          <a:lstStyle/>
          <a:p>
            <a:r>
              <a:rPr lang="en-US" smtClean="0"/>
              <a:t>Click to edit Master title style</a:t>
            </a:r>
            <a:endParaRPr/>
          </a:p>
        </p:txBody>
      </p:sp>
      <p:sp>
        <p:nvSpPr>
          <p:cNvPr id="3" name="Content Placeholder 2"/>
          <p:cNvSpPr>
            <a:spLocks noGrp="1"/>
          </p:cNvSpPr>
          <p:nvPr>
            <p:ph sz="half" idx="1"/>
          </p:nvPr>
        </p:nvSpPr>
        <p:spPr>
          <a:xfrm>
            <a:off x="4282440" y="2214562"/>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B1A24CD3-204F-4468-8EE4-28A6668D006A}" type="datetimeFigureOut">
              <a:rPr lang="en-US" smtClean="0"/>
              <a:t>2/14/17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AF16DE-A0D5-4438-950F-5B1E159C2C28}" type="slidenum">
              <a:rPr lang="en-US" smtClean="0"/>
              <a:t>‹#›</a:t>
            </a:fld>
            <a:endParaRPr lang="en-US"/>
          </a:p>
        </p:txBody>
      </p:sp>
      <p:sp>
        <p:nvSpPr>
          <p:cNvPr id="9" name="Content Placeholder 2"/>
          <p:cNvSpPr>
            <a:spLocks noGrp="1"/>
          </p:cNvSpPr>
          <p:nvPr>
            <p:ph sz="half" idx="13"/>
          </p:nvPr>
        </p:nvSpPr>
        <p:spPr>
          <a:xfrm>
            <a:off x="4282440" y="4224973"/>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0" name="Content Placeholder 2"/>
          <p:cNvSpPr>
            <a:spLocks noGrp="1"/>
          </p:cNvSpPr>
          <p:nvPr>
            <p:ph sz="half" idx="14"/>
          </p:nvPr>
        </p:nvSpPr>
        <p:spPr>
          <a:xfrm>
            <a:off x="457200" y="2214563"/>
            <a:ext cx="3566160" cy="39116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xmlns:p14="http://schemas.microsoft.com/office/powerpoint/2010/mai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4 Content">
    <p:spTree>
      <p:nvGrpSpPr>
        <p:cNvPr id="1" name=""/>
        <p:cNvGrpSpPr/>
        <p:nvPr/>
      </p:nvGrpSpPr>
      <p:grpSpPr>
        <a:xfrm>
          <a:off x="0" y="0"/>
          <a:ext cx="0" cy="0"/>
          <a:chOff x="0" y="0"/>
          <a:chExt cx="0" cy="0"/>
        </a:xfrm>
      </p:grpSpPr>
      <p:sp>
        <p:nvSpPr>
          <p:cNvPr id="8" name="Rectangle 7"/>
          <p:cNvSpPr/>
          <p:nvPr/>
        </p:nvSpPr>
        <p:spPr>
          <a:xfrm>
            <a:off x="8148918" y="268288"/>
            <a:ext cx="718073"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14400"/>
            <a:ext cx="7391401" cy="1143000"/>
          </a:xfrm>
        </p:spPr>
        <p:txBody>
          <a:bodyPr/>
          <a:lstStyle/>
          <a:p>
            <a:r>
              <a:rPr lang="en-US" smtClean="0"/>
              <a:t>Click to edit Master title style</a:t>
            </a:r>
            <a:endParaRPr/>
          </a:p>
        </p:txBody>
      </p:sp>
      <p:sp>
        <p:nvSpPr>
          <p:cNvPr id="3" name="Content Placeholder 2"/>
          <p:cNvSpPr>
            <a:spLocks noGrp="1"/>
          </p:cNvSpPr>
          <p:nvPr>
            <p:ph sz="half" idx="1"/>
          </p:nvPr>
        </p:nvSpPr>
        <p:spPr>
          <a:xfrm>
            <a:off x="4282440" y="2214562"/>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B1A24CD3-204F-4468-8EE4-28A6668D006A}" type="datetimeFigureOut">
              <a:rPr lang="en-US" smtClean="0"/>
              <a:t>2/14/17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AF16DE-A0D5-4438-950F-5B1E159C2C28}" type="slidenum">
              <a:rPr lang="en-US" smtClean="0"/>
              <a:t>‹#›</a:t>
            </a:fld>
            <a:endParaRPr lang="en-US"/>
          </a:p>
        </p:txBody>
      </p:sp>
      <p:sp>
        <p:nvSpPr>
          <p:cNvPr id="9" name="Content Placeholder 2"/>
          <p:cNvSpPr>
            <a:spLocks noGrp="1"/>
          </p:cNvSpPr>
          <p:nvPr>
            <p:ph sz="half" idx="13"/>
          </p:nvPr>
        </p:nvSpPr>
        <p:spPr>
          <a:xfrm>
            <a:off x="4282440" y="4224973"/>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1" name="Content Placeholder 2"/>
          <p:cNvSpPr>
            <a:spLocks noGrp="1"/>
          </p:cNvSpPr>
          <p:nvPr>
            <p:ph sz="half" idx="14"/>
          </p:nvPr>
        </p:nvSpPr>
        <p:spPr>
          <a:xfrm>
            <a:off x="457200" y="2214562"/>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2" name="Content Placeholder 2"/>
          <p:cNvSpPr>
            <a:spLocks noGrp="1"/>
          </p:cNvSpPr>
          <p:nvPr>
            <p:ph sz="half" idx="15"/>
          </p:nvPr>
        </p:nvSpPr>
        <p:spPr>
          <a:xfrm>
            <a:off x="457200" y="4224973"/>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xmlns:p14="http://schemas.microsoft.com/office/powerpoint/2010/main" spd="slow">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Rectangle 5"/>
          <p:cNvSpPr/>
          <p:nvPr/>
        </p:nvSpPr>
        <p:spPr>
          <a:xfrm>
            <a:off x="8148918" y="268288"/>
            <a:ext cx="718073"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B1A24CD3-204F-4468-8EE4-28A6668D006A}" type="datetimeFigureOut">
              <a:rPr lang="en-US" smtClean="0"/>
              <a:t>2/14/17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7AF16DE-A0D5-4438-950F-5B1E159C2C28}"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xmlns:p14="http://schemas.microsoft.com/office/powerpoint/2010/mai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Rectangle 4"/>
          <p:cNvSpPr/>
          <p:nvPr/>
        </p:nvSpPr>
        <p:spPr>
          <a:xfrm>
            <a:off x="8148918" y="268288"/>
            <a:ext cx="718073" cy="5669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Date Placeholder 1"/>
          <p:cNvSpPr>
            <a:spLocks noGrp="1"/>
          </p:cNvSpPr>
          <p:nvPr>
            <p:ph type="dt" sz="half" idx="10"/>
          </p:nvPr>
        </p:nvSpPr>
        <p:spPr/>
        <p:txBody>
          <a:bodyPr/>
          <a:lstStyle/>
          <a:p>
            <a:fld id="{B1A24CD3-204F-4468-8EE4-28A6668D006A}" type="datetimeFigureOut">
              <a:rPr lang="en-US" smtClean="0"/>
              <a:t>2/14/17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7AF16DE-A0D5-4438-950F-5B1E159C2C28}"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xmlns:p14="http://schemas.microsoft.com/office/powerpoint/2010/main" spd="slow">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8148918" y="268288"/>
            <a:ext cx="718073" cy="5669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95082"/>
            <a:ext cx="3566160" cy="1035424"/>
          </a:xfrm>
        </p:spPr>
        <p:txBody>
          <a:bodyPr anchor="b"/>
          <a:lstStyle>
            <a:lvl1pPr algn="l">
              <a:defRPr sz="2800" b="0"/>
            </a:lvl1pPr>
          </a:lstStyle>
          <a:p>
            <a:r>
              <a:rPr lang="en-US" smtClean="0"/>
              <a:t>Click to edit Master title style</a:t>
            </a:r>
            <a:endParaRPr/>
          </a:p>
        </p:txBody>
      </p:sp>
      <p:sp>
        <p:nvSpPr>
          <p:cNvPr id="3" name="Content Placeholder 2"/>
          <p:cNvSpPr>
            <a:spLocks noGrp="1"/>
          </p:cNvSpPr>
          <p:nvPr>
            <p:ph idx="1"/>
          </p:nvPr>
        </p:nvSpPr>
        <p:spPr>
          <a:xfrm>
            <a:off x="4762052" y="990600"/>
            <a:ext cx="3566160" cy="5135563"/>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457199" y="2057400"/>
            <a:ext cx="3566160" cy="3657601"/>
          </a:xfrm>
        </p:spPr>
        <p:txBody>
          <a:bodyPr>
            <a:normAutofit/>
          </a:bodyPr>
          <a:lstStyle>
            <a:lvl1pPr marL="0" indent="0">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1A24CD3-204F-4468-8EE4-28A6668D006A}" type="datetimeFigureOut">
              <a:rPr lang="en-US" smtClean="0"/>
              <a:t>2/14/17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AF16DE-A0D5-4438-950F-5B1E159C2C28}"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xmlns:p14="http://schemas.microsoft.com/office/powerpoint/2010/main" spd="slow">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8" name="Rectangle 7"/>
          <p:cNvSpPr/>
          <p:nvPr/>
        </p:nvSpPr>
        <p:spPr>
          <a:xfrm>
            <a:off x="4746811" y="268288"/>
            <a:ext cx="4114800" cy="5669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95082"/>
            <a:ext cx="3566160" cy="1035424"/>
          </a:xfrm>
        </p:spPr>
        <p:txBody>
          <a:bodyPr anchor="b"/>
          <a:lstStyle>
            <a:lvl1pPr algn="l">
              <a:defRPr sz="2800" b="0"/>
            </a:lvl1pPr>
          </a:lstStyle>
          <a:p>
            <a:r>
              <a:rPr lang="en-US" smtClean="0"/>
              <a:t>Click to edit Master title style</a:t>
            </a:r>
            <a:endParaRPr/>
          </a:p>
        </p:txBody>
      </p:sp>
      <p:sp>
        <p:nvSpPr>
          <p:cNvPr id="4" name="Text Placeholder 3"/>
          <p:cNvSpPr>
            <a:spLocks noGrp="1"/>
          </p:cNvSpPr>
          <p:nvPr>
            <p:ph type="body" sz="half" idx="2"/>
          </p:nvPr>
        </p:nvSpPr>
        <p:spPr>
          <a:xfrm>
            <a:off x="457199" y="2057400"/>
            <a:ext cx="3566160" cy="3657601"/>
          </a:xfrm>
        </p:spPr>
        <p:txBody>
          <a:bodyPr>
            <a:normAutofit/>
          </a:bodyPr>
          <a:lstStyle>
            <a:lvl1pPr marL="0" indent="0">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161365" y="6124014"/>
            <a:ext cx="1752600" cy="365125"/>
          </a:xfrm>
        </p:spPr>
        <p:txBody>
          <a:bodyPr/>
          <a:lstStyle>
            <a:lvl1pPr algn="l">
              <a:defRPr/>
            </a:lvl1pPr>
          </a:lstStyle>
          <a:p>
            <a:fld id="{B1A24CD3-204F-4468-8EE4-28A6668D006A}" type="datetimeFigureOut">
              <a:rPr lang="en-US" smtClean="0"/>
              <a:t>2/14/17</a:t>
            </a:fld>
            <a:endParaRPr lang="en-US"/>
          </a:p>
        </p:txBody>
      </p:sp>
      <p:sp>
        <p:nvSpPr>
          <p:cNvPr id="6" name="Footer Placeholder 5"/>
          <p:cNvSpPr>
            <a:spLocks noGrp="1"/>
          </p:cNvSpPr>
          <p:nvPr>
            <p:ph type="ftr" sz="quarter" idx="11"/>
          </p:nvPr>
        </p:nvSpPr>
        <p:spPr>
          <a:xfrm>
            <a:off x="174812" y="6356350"/>
            <a:ext cx="3863788" cy="365125"/>
          </a:xfrm>
        </p:spPr>
        <p:txBody>
          <a:bodyPr/>
          <a:lstStyle/>
          <a:p>
            <a:endParaRPr lang="en-US"/>
          </a:p>
        </p:txBody>
      </p:sp>
      <p:sp>
        <p:nvSpPr>
          <p:cNvPr id="7" name="Slide Number Placeholder 6"/>
          <p:cNvSpPr>
            <a:spLocks noGrp="1"/>
          </p:cNvSpPr>
          <p:nvPr>
            <p:ph type="sldNum" sz="quarter" idx="12"/>
          </p:nvPr>
        </p:nvSpPr>
        <p:spPr/>
        <p:txBody>
          <a:bodyPr/>
          <a:lstStyle/>
          <a:p>
            <a:fld id="{57AF16DE-A0D5-4438-950F-5B1E159C2C28}" type="slidenum">
              <a:rPr lang="en-US" smtClean="0"/>
              <a:t>‹#›</a:t>
            </a:fld>
            <a:endParaRPr lang="en-US"/>
          </a:p>
        </p:txBody>
      </p:sp>
      <p:sp>
        <p:nvSpPr>
          <p:cNvPr id="10" name="Picture Placeholder 9"/>
          <p:cNvSpPr>
            <a:spLocks noGrp="1"/>
          </p:cNvSpPr>
          <p:nvPr>
            <p:ph type="pic" sz="quarter" idx="13"/>
          </p:nvPr>
        </p:nvSpPr>
        <p:spPr>
          <a:xfrm>
            <a:off x="4760258" y="990600"/>
            <a:ext cx="4096512" cy="5611813"/>
          </a:xfrm>
        </p:spPr>
        <p:txBody>
          <a:bodyPr/>
          <a:lstStyle>
            <a:lvl1pPr>
              <a:buNone/>
              <a:defRPr/>
            </a:lvl1pPr>
          </a:lstStyle>
          <a:p>
            <a:r>
              <a:rPr lang="en-US" smtClean="0"/>
              <a:t>Drag picture to placeholder or click icon to add</a:t>
            </a:r>
            <a:endParaRPr/>
          </a:p>
        </p:txBody>
      </p:sp>
    </p:spTree>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xmlns:p14="http://schemas.microsoft.com/office/powerpoint/2010/main" spd="slow">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sp>
        <p:nvSpPr>
          <p:cNvPr id="8" name="Rectangle 7"/>
          <p:cNvSpPr/>
          <p:nvPr/>
        </p:nvSpPr>
        <p:spPr>
          <a:xfrm>
            <a:off x="7216775" y="268288"/>
            <a:ext cx="1639457" cy="363931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8788" y="4267200"/>
            <a:ext cx="6477000" cy="566738"/>
          </a:xfrm>
        </p:spPr>
        <p:txBody>
          <a:bodyPr anchor="b"/>
          <a:lstStyle>
            <a:lvl1pPr algn="l">
              <a:defRPr sz="2800" b="0"/>
            </a:lvl1pPr>
          </a:lstStyle>
          <a:p>
            <a:r>
              <a:rPr lang="en-US" smtClean="0"/>
              <a:t>Click to edit Master title style</a:t>
            </a:r>
            <a:endParaRPr/>
          </a:p>
        </p:txBody>
      </p:sp>
      <p:sp>
        <p:nvSpPr>
          <p:cNvPr id="3" name="Picture Placeholder 2"/>
          <p:cNvSpPr>
            <a:spLocks noGrp="1"/>
          </p:cNvSpPr>
          <p:nvPr>
            <p:ph type="pic" idx="1"/>
          </p:nvPr>
        </p:nvSpPr>
        <p:spPr>
          <a:xfrm>
            <a:off x="269874" y="268288"/>
            <a:ext cx="6858000" cy="363931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458788" y="4840941"/>
            <a:ext cx="6475412" cy="1304271"/>
          </a:xfrm>
        </p:spPr>
        <p:txBody>
          <a:bodyPr>
            <a:normAutofit/>
          </a:bodyPr>
          <a:lstStyle>
            <a:lvl1pPr marL="0" indent="0">
              <a:spcBef>
                <a:spcPts val="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1A24CD3-204F-4468-8EE4-28A6668D006A}" type="datetimeFigureOut">
              <a:rPr lang="en-US" smtClean="0"/>
              <a:t>2/14/17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AF16DE-A0D5-4438-950F-5B1E159C2C28}"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xmlns:p14="http://schemas.microsoft.com/office/powerpoint/2010/main" spd="slow">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picTx" preserve="1">
  <p:cSld name="4 Pictures with Caption">
    <p:spTree>
      <p:nvGrpSpPr>
        <p:cNvPr id="1" name=""/>
        <p:cNvGrpSpPr/>
        <p:nvPr/>
      </p:nvGrpSpPr>
      <p:grpSpPr>
        <a:xfrm>
          <a:off x="0" y="0"/>
          <a:ext cx="0" cy="0"/>
          <a:chOff x="0" y="0"/>
          <a:chExt cx="0" cy="0"/>
        </a:xfrm>
      </p:grpSpPr>
      <p:sp>
        <p:nvSpPr>
          <p:cNvPr id="8" name="Rectangle 7"/>
          <p:cNvSpPr/>
          <p:nvPr/>
        </p:nvSpPr>
        <p:spPr>
          <a:xfrm>
            <a:off x="8135471" y="268288"/>
            <a:ext cx="720761" cy="363931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8788" y="4267200"/>
            <a:ext cx="6477000" cy="566738"/>
          </a:xfrm>
        </p:spPr>
        <p:txBody>
          <a:bodyPr anchor="b"/>
          <a:lstStyle>
            <a:lvl1pPr algn="l">
              <a:defRPr sz="2800" b="0"/>
            </a:lvl1pPr>
          </a:lstStyle>
          <a:p>
            <a:r>
              <a:rPr lang="en-US" smtClean="0"/>
              <a:t>Click to edit Master title style</a:t>
            </a:r>
            <a:endParaRPr/>
          </a:p>
        </p:txBody>
      </p:sp>
      <p:sp>
        <p:nvSpPr>
          <p:cNvPr id="3" name="Picture Placeholder 2"/>
          <p:cNvSpPr>
            <a:spLocks noGrp="1"/>
          </p:cNvSpPr>
          <p:nvPr>
            <p:ph type="pic" idx="1"/>
          </p:nvPr>
        </p:nvSpPr>
        <p:spPr>
          <a:xfrm>
            <a:off x="269874" y="268288"/>
            <a:ext cx="3006726" cy="363931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458788" y="4840941"/>
            <a:ext cx="6475412" cy="1304271"/>
          </a:xfrm>
        </p:spPr>
        <p:txBody>
          <a:bodyPr>
            <a:normAutofit/>
          </a:bodyPr>
          <a:lstStyle>
            <a:lvl1pPr marL="0" indent="0">
              <a:spcBef>
                <a:spcPts val="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1A24CD3-204F-4468-8EE4-28A6668D006A}" type="datetimeFigureOut">
              <a:rPr lang="en-US" smtClean="0"/>
              <a:t>2/14/17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AF16DE-A0D5-4438-950F-5B1E159C2C28}" type="slidenum">
              <a:rPr lang="en-US" smtClean="0"/>
              <a:t>‹#›</a:t>
            </a:fld>
            <a:endParaRPr lang="en-US"/>
          </a:p>
        </p:txBody>
      </p:sp>
      <p:sp>
        <p:nvSpPr>
          <p:cNvPr id="10" name="Picture Placeholder 2"/>
          <p:cNvSpPr>
            <a:spLocks noGrp="1"/>
          </p:cNvSpPr>
          <p:nvPr>
            <p:ph type="pic" idx="13"/>
          </p:nvPr>
        </p:nvSpPr>
        <p:spPr>
          <a:xfrm>
            <a:off x="3352800" y="268288"/>
            <a:ext cx="4701988" cy="177566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11" name="Picture Placeholder 2"/>
          <p:cNvSpPr>
            <a:spLocks noGrp="1"/>
          </p:cNvSpPr>
          <p:nvPr>
            <p:ph type="pic" idx="14"/>
          </p:nvPr>
        </p:nvSpPr>
        <p:spPr>
          <a:xfrm>
            <a:off x="3352800" y="2131935"/>
            <a:ext cx="2304288" cy="177566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12" name="Picture Placeholder 2"/>
          <p:cNvSpPr>
            <a:spLocks noGrp="1"/>
          </p:cNvSpPr>
          <p:nvPr>
            <p:ph type="pic" idx="15"/>
          </p:nvPr>
        </p:nvSpPr>
        <p:spPr>
          <a:xfrm>
            <a:off x="5750500" y="2131935"/>
            <a:ext cx="2304288" cy="177566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Tree>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xmlns:p14="http://schemas.microsoft.com/office/powerpoint/2010/main" spd="slow">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Rectangle 6"/>
          <p:cNvSpPr/>
          <p:nvPr/>
        </p:nvSpPr>
        <p:spPr>
          <a:xfrm>
            <a:off x="7212106" y="268288"/>
            <a:ext cx="1645920"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B1A24CD3-204F-4468-8EE4-28A6668D006A}" type="datetimeFigureOut">
              <a:rPr lang="en-US" smtClean="0"/>
              <a:t>2/14/17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AF16DE-A0D5-4438-950F-5B1E159C2C28}"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xmlns:p14="http://schemas.microsoft.com/office/powerpoint/2010/main" spd="slow">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8148918" y="268288"/>
            <a:ext cx="718073" cy="5669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Vertical Title 1"/>
          <p:cNvSpPr>
            <a:spLocks noGrp="1"/>
          </p:cNvSpPr>
          <p:nvPr>
            <p:ph type="title" orient="vert"/>
          </p:nvPr>
        </p:nvSpPr>
        <p:spPr>
          <a:xfrm>
            <a:off x="7543799" y="1035424"/>
            <a:ext cx="1322295" cy="5090739"/>
          </a:xfrm>
        </p:spPr>
        <p:txBody>
          <a:bodyPr vert="eaVert" anchor="t" anchorCtr="0"/>
          <a:lstStyle/>
          <a:p>
            <a:r>
              <a:rPr lang="en-US" smtClean="0"/>
              <a:t>Click to edit Master title style</a:t>
            </a:r>
            <a:endParaRPr/>
          </a:p>
        </p:txBody>
      </p:sp>
      <p:sp>
        <p:nvSpPr>
          <p:cNvPr id="3" name="Vertical Text Placeholder 2"/>
          <p:cNvSpPr>
            <a:spLocks noGrp="1"/>
          </p:cNvSpPr>
          <p:nvPr>
            <p:ph type="body" orient="vert" idx="1"/>
          </p:nvPr>
        </p:nvSpPr>
        <p:spPr>
          <a:xfrm>
            <a:off x="457200" y="1035424"/>
            <a:ext cx="6019800" cy="5109789"/>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B1A24CD3-204F-4468-8EE4-28A6668D006A}" type="datetimeFigureOut">
              <a:rPr lang="en-US" smtClean="0"/>
              <a:t>2/14/17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AF16DE-A0D5-4438-950F-5B1E159C2C28}"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xmlns:p14="http://schemas.microsoft.com/office/powerpoint/2010/mai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p:nvPr/>
        </p:nvSpPr>
        <p:spPr>
          <a:xfrm>
            <a:off x="7212106" y="268288"/>
            <a:ext cx="1645920"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a:xfrm>
            <a:off x="7212106" y="6356350"/>
            <a:ext cx="1752600" cy="365125"/>
          </a:xfrm>
        </p:spPr>
        <p:txBody>
          <a:bodyPr/>
          <a:lstStyle/>
          <a:p>
            <a:fld id="{B1A24CD3-204F-4468-8EE4-28A6668D006A}" type="datetimeFigureOut">
              <a:rPr lang="en-US" smtClean="0"/>
              <a:t>2/14/17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AF16DE-A0D5-4438-950F-5B1E159C2C28}"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xmlns:p14="http://schemas.microsoft.com/office/powerpoint/2010/mai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sp>
        <p:nvSpPr>
          <p:cNvPr id="7" name="Rectangle 6"/>
          <p:cNvSpPr/>
          <p:nvPr/>
        </p:nvSpPr>
        <p:spPr>
          <a:xfrm>
            <a:off x="3186953" y="268288"/>
            <a:ext cx="5669280" cy="25603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ctrTitle"/>
          </p:nvPr>
        </p:nvSpPr>
        <p:spPr>
          <a:xfrm>
            <a:off x="3200399" y="4171950"/>
            <a:ext cx="5457919" cy="1085850"/>
          </a:xfrm>
        </p:spPr>
        <p:txBody>
          <a:bodyPr>
            <a:normAutofit/>
          </a:bodyPr>
          <a:lstStyle>
            <a:lvl1pPr>
              <a:defRPr sz="4600"/>
            </a:lvl1pPr>
          </a:lstStyle>
          <a:p>
            <a:r>
              <a:rPr lang="en-US" smtClean="0"/>
              <a:t>Click to edit Master title style</a:t>
            </a:r>
            <a:endParaRPr/>
          </a:p>
        </p:txBody>
      </p:sp>
      <p:sp>
        <p:nvSpPr>
          <p:cNvPr id="3" name="Subtitle 2"/>
          <p:cNvSpPr>
            <a:spLocks noGrp="1"/>
          </p:cNvSpPr>
          <p:nvPr>
            <p:ph type="subTitle" idx="1"/>
          </p:nvPr>
        </p:nvSpPr>
        <p:spPr>
          <a:xfrm>
            <a:off x="3200401" y="5257799"/>
            <a:ext cx="5457918" cy="618565"/>
          </a:xfrm>
        </p:spPr>
        <p:txBody>
          <a:bodyPr>
            <a:normAutofit/>
          </a:bodyPr>
          <a:lstStyle>
            <a:lvl1pPr marL="0" indent="0" algn="l">
              <a:spcBef>
                <a:spcPct val="0"/>
              </a:spcBef>
              <a:buNone/>
              <a:defRPr sz="1600">
                <a:solidFill>
                  <a:schemeClr val="tx2"/>
                </a:solidFill>
              </a:defRPr>
            </a:lvl1pPr>
            <a:lvl2pPr marL="457200" indent="0" algn="ctr">
              <a:spcBef>
                <a:spcPct val="0"/>
              </a:spcBef>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a:xfrm>
            <a:off x="3276600" y="389965"/>
            <a:ext cx="5499847" cy="365125"/>
          </a:xfrm>
        </p:spPr>
        <p:txBody>
          <a:bodyPr/>
          <a:lstStyle>
            <a:lvl1pPr>
              <a:defRPr sz="2200" b="0" baseline="0">
                <a:solidFill>
                  <a:schemeClr val="bg1"/>
                </a:solidFill>
              </a:defRPr>
            </a:lvl1pPr>
          </a:lstStyle>
          <a:p>
            <a:fld id="{B1A24CD3-204F-4468-8EE4-28A6668D006A}" type="datetimeFigureOut">
              <a:rPr lang="en-US" smtClean="0"/>
              <a:t>2/14/17</a:t>
            </a:fld>
            <a:endParaRPr lang="en-US"/>
          </a:p>
        </p:txBody>
      </p:sp>
      <p:sp>
        <p:nvSpPr>
          <p:cNvPr id="5" name="Footer Placeholder 4"/>
          <p:cNvSpPr>
            <a:spLocks noGrp="1"/>
          </p:cNvSpPr>
          <p:nvPr>
            <p:ph type="ftr" sz="quarter" idx="11"/>
          </p:nvPr>
        </p:nvSpPr>
        <p:spPr>
          <a:xfrm>
            <a:off x="3213847" y="6356350"/>
            <a:ext cx="4734112" cy="365125"/>
          </a:xfrm>
        </p:spPr>
        <p:txBody>
          <a:bodyPr/>
          <a:lstStyle/>
          <a:p>
            <a:endParaRPr lang="en-US"/>
          </a:p>
        </p:txBody>
      </p:sp>
      <p:sp>
        <p:nvSpPr>
          <p:cNvPr id="6" name="Slide Number Placeholder 5"/>
          <p:cNvSpPr>
            <a:spLocks noGrp="1"/>
          </p:cNvSpPr>
          <p:nvPr>
            <p:ph type="sldNum" sz="quarter" idx="12"/>
          </p:nvPr>
        </p:nvSpPr>
        <p:spPr>
          <a:xfrm>
            <a:off x="8265459" y="6356350"/>
            <a:ext cx="685800" cy="365125"/>
          </a:xfrm>
        </p:spPr>
        <p:txBody>
          <a:bodyPr vert="horz" lIns="91440" tIns="45720" rIns="91440" bIns="45720" rtlCol="0" anchor="ctr"/>
          <a:lstStyle>
            <a:lvl1pPr marL="0" algn="r" defTabSz="914400" rtl="0" eaLnBrk="1" latinLnBrk="0" hangingPunct="1">
              <a:defRPr sz="1100" b="1" kern="1200">
                <a:solidFill>
                  <a:schemeClr val="tx2">
                    <a:lumMod val="60000"/>
                    <a:lumOff val="40000"/>
                  </a:schemeClr>
                </a:solidFill>
                <a:latin typeface="+mn-lt"/>
                <a:ea typeface="+mn-ea"/>
                <a:cs typeface="+mn-cs"/>
              </a:defRPr>
            </a:lvl1pPr>
          </a:lstStyle>
          <a:p>
            <a:fld id="{57AF16DE-A0D5-4438-950F-5B1E159C2C28}" type="slidenum">
              <a:rPr lang="en-US" smtClean="0"/>
              <a:t>‹#›</a:t>
            </a:fld>
            <a:endParaRPr lang="en-US"/>
          </a:p>
        </p:txBody>
      </p:sp>
      <p:sp>
        <p:nvSpPr>
          <p:cNvPr id="9" name="Picture Placeholder 8"/>
          <p:cNvSpPr>
            <a:spLocks noGrp="1"/>
          </p:cNvSpPr>
          <p:nvPr>
            <p:ph type="pic" sz="quarter" idx="13"/>
          </p:nvPr>
        </p:nvSpPr>
        <p:spPr>
          <a:xfrm>
            <a:off x="3200400" y="2877671"/>
            <a:ext cx="5646867" cy="1280160"/>
          </a:xfrm>
        </p:spPr>
        <p:txBody>
          <a:bodyPr/>
          <a:lstStyle>
            <a:lvl1pPr>
              <a:buNone/>
              <a:defRPr/>
            </a:lvl1pPr>
          </a:lstStyle>
          <a:p>
            <a:r>
              <a:rPr lang="en-US" smtClean="0"/>
              <a:t>Drag picture to placeholder or click icon to add</a:t>
            </a:r>
            <a:endParaRPr/>
          </a:p>
        </p:txBody>
      </p:sp>
      <p:sp>
        <p:nvSpPr>
          <p:cNvPr id="10" name="Rectangle 9"/>
          <p:cNvSpPr/>
          <p:nvPr/>
        </p:nvSpPr>
        <p:spPr>
          <a:xfrm>
            <a:off x="268940" y="268288"/>
            <a:ext cx="182880" cy="3886853"/>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xmlns:p14="http://schemas.microsoft.com/office/powerpoint/2010/mai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Content, and Picture">
    <p:spTree>
      <p:nvGrpSpPr>
        <p:cNvPr id="1" name=""/>
        <p:cNvGrpSpPr/>
        <p:nvPr/>
      </p:nvGrpSpPr>
      <p:grpSpPr>
        <a:xfrm>
          <a:off x="0" y="0"/>
          <a:ext cx="0" cy="0"/>
          <a:chOff x="0" y="0"/>
          <a:chExt cx="0" cy="0"/>
        </a:xfrm>
      </p:grpSpPr>
      <p:sp>
        <p:nvSpPr>
          <p:cNvPr id="7" name="Rectangle 6"/>
          <p:cNvSpPr/>
          <p:nvPr/>
        </p:nvSpPr>
        <p:spPr>
          <a:xfrm>
            <a:off x="269875" y="268288"/>
            <a:ext cx="1645920"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2178423" y="914400"/>
            <a:ext cx="6508377" cy="1143000"/>
          </a:xfrm>
        </p:spPr>
        <p:txBody>
          <a:bodyPr/>
          <a:lstStyle/>
          <a:p>
            <a:r>
              <a:rPr lang="en-US" smtClean="0"/>
              <a:t>Click to edit Master title style</a:t>
            </a:r>
            <a:endParaRPr/>
          </a:p>
        </p:txBody>
      </p:sp>
      <p:sp>
        <p:nvSpPr>
          <p:cNvPr id="3" name="Content Placeholder 2"/>
          <p:cNvSpPr>
            <a:spLocks noGrp="1"/>
          </p:cNvSpPr>
          <p:nvPr>
            <p:ph idx="1"/>
          </p:nvPr>
        </p:nvSpPr>
        <p:spPr>
          <a:xfrm>
            <a:off x="2178423" y="2209800"/>
            <a:ext cx="6508377" cy="3916363"/>
          </a:xfrm>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a:xfrm>
            <a:off x="7212106" y="6356350"/>
            <a:ext cx="1752600" cy="365125"/>
          </a:xfrm>
        </p:spPr>
        <p:txBody>
          <a:bodyPr/>
          <a:lstStyle/>
          <a:p>
            <a:fld id="{B1A24CD3-204F-4468-8EE4-28A6668D006A}" type="datetimeFigureOut">
              <a:rPr lang="en-US" smtClean="0"/>
              <a:t>2/14/17</a:t>
            </a:fld>
            <a:endParaRPr lang="en-US"/>
          </a:p>
        </p:txBody>
      </p:sp>
      <p:sp>
        <p:nvSpPr>
          <p:cNvPr id="5" name="Footer Placeholder 4"/>
          <p:cNvSpPr>
            <a:spLocks noGrp="1"/>
          </p:cNvSpPr>
          <p:nvPr>
            <p:ph type="ftr" sz="quarter" idx="11"/>
          </p:nvPr>
        </p:nvSpPr>
        <p:spPr>
          <a:xfrm>
            <a:off x="2178423" y="6356350"/>
            <a:ext cx="4926852" cy="365125"/>
          </a:xfrm>
        </p:spPr>
        <p:txBody>
          <a:bodyPr/>
          <a:lstStyle/>
          <a:p>
            <a:endParaRPr lang="en-US"/>
          </a:p>
        </p:txBody>
      </p:sp>
      <p:sp>
        <p:nvSpPr>
          <p:cNvPr id="6" name="Slide Number Placeholder 5"/>
          <p:cNvSpPr>
            <a:spLocks noGrp="1"/>
          </p:cNvSpPr>
          <p:nvPr>
            <p:ph type="sldNum" sz="quarter" idx="12"/>
          </p:nvPr>
        </p:nvSpPr>
        <p:spPr>
          <a:xfrm>
            <a:off x="331694" y="361016"/>
            <a:ext cx="506506" cy="365125"/>
          </a:xfrm>
        </p:spPr>
        <p:txBody>
          <a:bodyPr/>
          <a:lstStyle/>
          <a:p>
            <a:fld id="{57AF16DE-A0D5-4438-950F-5B1E159C2C28}" type="slidenum">
              <a:rPr lang="en-US" smtClean="0"/>
              <a:t>‹#›</a:t>
            </a:fld>
            <a:endParaRPr lang="en-US"/>
          </a:p>
        </p:txBody>
      </p:sp>
      <p:sp>
        <p:nvSpPr>
          <p:cNvPr id="9" name="Picture Placeholder 8"/>
          <p:cNvSpPr>
            <a:spLocks noGrp="1"/>
          </p:cNvSpPr>
          <p:nvPr>
            <p:ph type="pic" sz="quarter" idx="13"/>
          </p:nvPr>
        </p:nvSpPr>
        <p:spPr>
          <a:xfrm>
            <a:off x="269875" y="1976718"/>
            <a:ext cx="1645920" cy="4625788"/>
          </a:xfrm>
        </p:spPr>
        <p:txBody>
          <a:bodyPr/>
          <a:lstStyle>
            <a:lvl1pPr>
              <a:buNone/>
              <a:defRPr/>
            </a:lvl1pPr>
          </a:lstStyle>
          <a:p>
            <a:r>
              <a:rPr lang="en-US" smtClean="0"/>
              <a:t>Drag picture to placeholder or click icon to add</a:t>
            </a:r>
            <a:endParaRPr/>
          </a:p>
        </p:txBody>
      </p:sp>
    </p:spTree>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xmlns:p14="http://schemas.microsoft.com/office/powerpoint/2010/mai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7758952" y="268288"/>
            <a:ext cx="1099073" cy="6350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2209801" y="3429000"/>
            <a:ext cx="4966446" cy="1398494"/>
          </a:xfrm>
        </p:spPr>
        <p:txBody>
          <a:bodyPr anchor="b" anchorCtr="0"/>
          <a:lstStyle>
            <a:lvl1pPr algn="r">
              <a:defRPr sz="4600" b="0" cap="none" baseline="0"/>
            </a:lvl1pPr>
          </a:lstStyle>
          <a:p>
            <a:r>
              <a:rPr lang="en-US" smtClean="0"/>
              <a:t>Click to edit Master title style</a:t>
            </a:r>
            <a:endParaRPr/>
          </a:p>
        </p:txBody>
      </p:sp>
      <p:sp>
        <p:nvSpPr>
          <p:cNvPr id="3" name="Text Placeholder 2"/>
          <p:cNvSpPr>
            <a:spLocks noGrp="1"/>
          </p:cNvSpPr>
          <p:nvPr>
            <p:ph type="body" idx="1"/>
          </p:nvPr>
        </p:nvSpPr>
        <p:spPr>
          <a:xfrm>
            <a:off x="2209801" y="4824414"/>
            <a:ext cx="4966446" cy="1320800"/>
          </a:xfrm>
        </p:spPr>
        <p:txBody>
          <a:bodyPr anchor="t" anchorCtr="0">
            <a:normAutofit/>
          </a:bodyPr>
          <a:lstStyle>
            <a:lvl1pPr marL="0" indent="0" algn="r">
              <a:spcBef>
                <a:spcPts val="0"/>
              </a:spcBef>
              <a:buNone/>
              <a:defRPr sz="16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5562600" y="6356350"/>
            <a:ext cx="1622612" cy="365125"/>
          </a:xfrm>
        </p:spPr>
        <p:txBody>
          <a:bodyPr/>
          <a:lstStyle/>
          <a:p>
            <a:fld id="{B1A24CD3-204F-4468-8EE4-28A6668D006A}" type="datetimeFigureOut">
              <a:rPr lang="en-US" smtClean="0"/>
              <a:t>2/14/17</a:t>
            </a:fld>
            <a:endParaRPr lang="en-US"/>
          </a:p>
        </p:txBody>
      </p:sp>
      <p:sp>
        <p:nvSpPr>
          <p:cNvPr id="5" name="Footer Placeholder 4"/>
          <p:cNvSpPr>
            <a:spLocks noGrp="1"/>
          </p:cNvSpPr>
          <p:nvPr>
            <p:ph type="ftr" sz="quarter" idx="11"/>
          </p:nvPr>
        </p:nvSpPr>
        <p:spPr>
          <a:xfrm>
            <a:off x="174812" y="6356350"/>
            <a:ext cx="5311588" cy="365125"/>
          </a:xfrm>
        </p:spPr>
        <p:txBody>
          <a:bodyPr/>
          <a:lstStyle/>
          <a:p>
            <a:endParaRPr lang="en-US"/>
          </a:p>
        </p:txBody>
      </p:sp>
      <p:sp>
        <p:nvSpPr>
          <p:cNvPr id="6" name="Slide Number Placeholder 5"/>
          <p:cNvSpPr>
            <a:spLocks noGrp="1"/>
          </p:cNvSpPr>
          <p:nvPr>
            <p:ph type="sldNum" sz="quarter" idx="12"/>
          </p:nvPr>
        </p:nvSpPr>
        <p:spPr/>
        <p:txBody>
          <a:bodyPr/>
          <a:lstStyle/>
          <a:p>
            <a:fld id="{57AF16DE-A0D5-4438-950F-5B1E159C2C28}"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xmlns:p14="http://schemas.microsoft.com/office/powerpoint/2010/mai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Section with Picture">
    <p:spTree>
      <p:nvGrpSpPr>
        <p:cNvPr id="1" name=""/>
        <p:cNvGrpSpPr/>
        <p:nvPr/>
      </p:nvGrpSpPr>
      <p:grpSpPr>
        <a:xfrm>
          <a:off x="0" y="0"/>
          <a:ext cx="0" cy="0"/>
          <a:chOff x="0" y="0"/>
          <a:chExt cx="0" cy="0"/>
        </a:xfrm>
      </p:grpSpPr>
      <p:sp>
        <p:nvSpPr>
          <p:cNvPr id="7" name="Rectangle 6"/>
          <p:cNvSpPr/>
          <p:nvPr/>
        </p:nvSpPr>
        <p:spPr>
          <a:xfrm>
            <a:off x="269875" y="4773706"/>
            <a:ext cx="2971800" cy="184458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720354" y="3429001"/>
            <a:ext cx="4966446" cy="1398494"/>
          </a:xfrm>
        </p:spPr>
        <p:txBody>
          <a:bodyPr anchor="b" anchorCtr="0"/>
          <a:lstStyle>
            <a:lvl1pPr algn="r">
              <a:defRPr sz="4600" b="0" cap="none" baseline="0"/>
            </a:lvl1pPr>
          </a:lstStyle>
          <a:p>
            <a:r>
              <a:rPr lang="en-US" smtClean="0"/>
              <a:t>Click to edit Master title style</a:t>
            </a:r>
            <a:endParaRPr/>
          </a:p>
        </p:txBody>
      </p:sp>
      <p:sp>
        <p:nvSpPr>
          <p:cNvPr id="3" name="Text Placeholder 2"/>
          <p:cNvSpPr>
            <a:spLocks noGrp="1"/>
          </p:cNvSpPr>
          <p:nvPr>
            <p:ph type="body" idx="1"/>
          </p:nvPr>
        </p:nvSpPr>
        <p:spPr>
          <a:xfrm>
            <a:off x="3720354" y="4824414"/>
            <a:ext cx="4966446" cy="1320800"/>
          </a:xfrm>
        </p:spPr>
        <p:txBody>
          <a:bodyPr anchor="t" anchorCtr="0">
            <a:normAutofit/>
          </a:bodyPr>
          <a:lstStyle>
            <a:lvl1pPr marL="0" indent="0" algn="r">
              <a:spcBef>
                <a:spcPts val="0"/>
              </a:spcBef>
              <a:buNone/>
              <a:defRPr sz="16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6" name="Slide Number Placeholder 5"/>
          <p:cNvSpPr>
            <a:spLocks noGrp="1"/>
          </p:cNvSpPr>
          <p:nvPr>
            <p:ph type="sldNum" sz="quarter" idx="12"/>
          </p:nvPr>
        </p:nvSpPr>
        <p:spPr>
          <a:xfrm>
            <a:off x="351212" y="6104965"/>
            <a:ext cx="506506" cy="365125"/>
          </a:xfrm>
        </p:spPr>
        <p:txBody>
          <a:bodyPr/>
          <a:lstStyle/>
          <a:p>
            <a:fld id="{57AF16DE-A0D5-4438-950F-5B1E159C2C28}" type="slidenum">
              <a:rPr lang="en-US" smtClean="0"/>
              <a:t>‹#›</a:t>
            </a:fld>
            <a:endParaRPr lang="en-US"/>
          </a:p>
        </p:txBody>
      </p:sp>
      <p:sp>
        <p:nvSpPr>
          <p:cNvPr id="9" name="Picture Placeholder 8"/>
          <p:cNvSpPr>
            <a:spLocks noGrp="1"/>
          </p:cNvSpPr>
          <p:nvPr>
            <p:ph type="pic" sz="quarter" idx="13"/>
          </p:nvPr>
        </p:nvSpPr>
        <p:spPr>
          <a:xfrm>
            <a:off x="269874" y="268288"/>
            <a:ext cx="2971800" cy="4438650"/>
          </a:xfrm>
        </p:spPr>
        <p:txBody>
          <a:bodyPr/>
          <a:lstStyle>
            <a:lvl1pPr>
              <a:buNone/>
              <a:defRPr/>
            </a:lvl1pPr>
          </a:lstStyle>
          <a:p>
            <a:r>
              <a:rPr lang="en-US" smtClean="0"/>
              <a:t>Drag picture to placeholder or click icon to add</a:t>
            </a:r>
            <a:endParaRPr/>
          </a:p>
        </p:txBody>
      </p:sp>
    </p:spTree>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xmlns:p14="http://schemas.microsoft.com/office/powerpoint/2010/mai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p:nvPr/>
        </p:nvSpPr>
        <p:spPr>
          <a:xfrm>
            <a:off x="8148918" y="268288"/>
            <a:ext cx="718073"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14400"/>
            <a:ext cx="7391401" cy="1143000"/>
          </a:xfrm>
        </p:spPr>
        <p:txBody>
          <a:bodyPr/>
          <a:lstStyle/>
          <a:p>
            <a:r>
              <a:rPr lang="en-US" smtClean="0"/>
              <a:t>Click to edit Master title style</a:t>
            </a:r>
            <a:endParaRPr/>
          </a:p>
        </p:txBody>
      </p:sp>
      <p:sp>
        <p:nvSpPr>
          <p:cNvPr id="3" name="Content Placeholder 2"/>
          <p:cNvSpPr>
            <a:spLocks noGrp="1"/>
          </p:cNvSpPr>
          <p:nvPr>
            <p:ph sz="half" idx="1"/>
          </p:nvPr>
        </p:nvSpPr>
        <p:spPr>
          <a:xfrm>
            <a:off x="457200" y="2214563"/>
            <a:ext cx="3566160" cy="39116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4282440" y="2214563"/>
            <a:ext cx="3566160" cy="39116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B1A24CD3-204F-4468-8EE4-28A6668D006A}" type="datetimeFigureOut">
              <a:rPr lang="en-US" smtClean="0"/>
              <a:t>2/14/17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AF16DE-A0D5-4438-950F-5B1E159C2C28}"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xmlns:p14="http://schemas.microsoft.com/office/powerpoint/2010/mai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Rectangle 9"/>
          <p:cNvSpPr/>
          <p:nvPr/>
        </p:nvSpPr>
        <p:spPr>
          <a:xfrm>
            <a:off x="8148918" y="268288"/>
            <a:ext cx="718073"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14400"/>
            <a:ext cx="7388352" cy="1143000"/>
          </a:xfrm>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457200" y="2054132"/>
            <a:ext cx="3566160" cy="639762"/>
          </a:xfrm>
        </p:spPr>
        <p:txBody>
          <a:bodyPr anchor="b">
            <a:noAutofit/>
          </a:bodyPr>
          <a:lstStyle>
            <a:lvl1pPr marL="0" indent="0" algn="ctr">
              <a:spcBef>
                <a:spcPct val="0"/>
              </a:spcBef>
              <a:buNone/>
              <a:defRPr sz="20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689411"/>
            <a:ext cx="3566160" cy="3436751"/>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 Placeholder 4"/>
          <p:cNvSpPr>
            <a:spLocks noGrp="1"/>
          </p:cNvSpPr>
          <p:nvPr>
            <p:ph type="body" sz="quarter" idx="3"/>
          </p:nvPr>
        </p:nvSpPr>
        <p:spPr>
          <a:xfrm>
            <a:off x="4279391" y="2054132"/>
            <a:ext cx="3566160" cy="639762"/>
          </a:xfrm>
        </p:spPr>
        <p:txBody>
          <a:bodyPr anchor="b">
            <a:noAutofit/>
          </a:bodyPr>
          <a:lstStyle>
            <a:lvl1pPr marL="0" indent="0" algn="ctr">
              <a:spcBef>
                <a:spcPct val="0"/>
              </a:spcBef>
              <a:buNone/>
              <a:defRPr sz="20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279391" y="2689411"/>
            <a:ext cx="3566160" cy="3436751"/>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p:txBody>
          <a:bodyPr/>
          <a:lstStyle/>
          <a:p>
            <a:fld id="{B1A24CD3-204F-4468-8EE4-28A6668D006A}" type="datetimeFigureOut">
              <a:rPr lang="en-US" smtClean="0"/>
              <a:t>2/14/17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7AF16DE-A0D5-4438-950F-5B1E159C2C28}"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xmlns:p14="http://schemas.microsoft.com/office/powerpoint/2010/mai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2 Content, Top and Bottom">
    <p:spTree>
      <p:nvGrpSpPr>
        <p:cNvPr id="1" name=""/>
        <p:cNvGrpSpPr/>
        <p:nvPr/>
      </p:nvGrpSpPr>
      <p:grpSpPr>
        <a:xfrm>
          <a:off x="0" y="0"/>
          <a:ext cx="0" cy="0"/>
          <a:chOff x="0" y="0"/>
          <a:chExt cx="0" cy="0"/>
        </a:xfrm>
      </p:grpSpPr>
      <p:sp>
        <p:nvSpPr>
          <p:cNvPr id="8" name="Rectangle 7"/>
          <p:cNvSpPr/>
          <p:nvPr/>
        </p:nvSpPr>
        <p:spPr>
          <a:xfrm>
            <a:off x="8148918" y="268288"/>
            <a:ext cx="718073"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14400"/>
            <a:ext cx="7391401" cy="1143000"/>
          </a:xfrm>
        </p:spPr>
        <p:txBody>
          <a:bodyPr/>
          <a:lstStyle/>
          <a:p>
            <a:r>
              <a:rPr lang="en-US" smtClean="0"/>
              <a:t>Click to edit Master title style</a:t>
            </a:r>
            <a:endParaRPr/>
          </a:p>
        </p:txBody>
      </p:sp>
      <p:sp>
        <p:nvSpPr>
          <p:cNvPr id="3" name="Content Placeholder 2"/>
          <p:cNvSpPr>
            <a:spLocks noGrp="1"/>
          </p:cNvSpPr>
          <p:nvPr>
            <p:ph sz="half" idx="1"/>
          </p:nvPr>
        </p:nvSpPr>
        <p:spPr>
          <a:xfrm>
            <a:off x="457199" y="2214562"/>
            <a:ext cx="7396163"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B1A24CD3-204F-4468-8EE4-28A6668D006A}" type="datetimeFigureOut">
              <a:rPr lang="en-US" smtClean="0"/>
              <a:t>2/14/17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AF16DE-A0D5-4438-950F-5B1E159C2C28}" type="slidenum">
              <a:rPr lang="en-US" smtClean="0"/>
              <a:t>‹#›</a:t>
            </a:fld>
            <a:endParaRPr lang="en-US"/>
          </a:p>
        </p:txBody>
      </p:sp>
      <p:sp>
        <p:nvSpPr>
          <p:cNvPr id="9" name="Content Placeholder 2"/>
          <p:cNvSpPr>
            <a:spLocks noGrp="1"/>
          </p:cNvSpPr>
          <p:nvPr>
            <p:ph sz="half" idx="13"/>
          </p:nvPr>
        </p:nvSpPr>
        <p:spPr>
          <a:xfrm>
            <a:off x="457199" y="4224973"/>
            <a:ext cx="7396163"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xmlns:p14="http://schemas.microsoft.com/office/powerpoint/2010/main" spd="slow">
        <p:fade/>
      </p:transition>
    </mc:Fallback>
  </mc:AlternateContent>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20" Type="http://schemas.openxmlformats.org/officeDocument/2006/relationships/theme" Target="../theme/theme1.xml"/><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slideLayout" Target="../slideLayouts/slideLayout18.xml"/><Relationship Id="rId19" Type="http://schemas.openxmlformats.org/officeDocument/2006/relationships/slideLayout" Target="../slideLayouts/slideLayout19.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199" y="914400"/>
            <a:ext cx="6508377" cy="1143000"/>
          </a:xfrm>
          <a:prstGeom prst="rect">
            <a:avLst/>
          </a:prstGeom>
        </p:spPr>
        <p:txBody>
          <a:bodyPr vert="horz" lIns="91440" tIns="45720" rIns="91440" bIns="45720" rtlCol="0" anchor="b" anchorCtr="0">
            <a:noAutofit/>
          </a:bodyPr>
          <a:lstStyle/>
          <a:p>
            <a:r>
              <a:rPr lang="en-US" smtClean="0"/>
              <a:t>Click to edit Master title style</a:t>
            </a:r>
            <a:endParaRPr/>
          </a:p>
        </p:txBody>
      </p:sp>
      <p:sp>
        <p:nvSpPr>
          <p:cNvPr id="3" name="Text Placeholder 2"/>
          <p:cNvSpPr>
            <a:spLocks noGrp="1"/>
          </p:cNvSpPr>
          <p:nvPr>
            <p:ph type="body" idx="1"/>
          </p:nvPr>
        </p:nvSpPr>
        <p:spPr>
          <a:xfrm>
            <a:off x="457199" y="2209800"/>
            <a:ext cx="6508377" cy="39163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7198659" y="6356350"/>
            <a:ext cx="1752600" cy="365125"/>
          </a:xfrm>
          <a:prstGeom prst="rect">
            <a:avLst/>
          </a:prstGeom>
        </p:spPr>
        <p:txBody>
          <a:bodyPr vert="horz" lIns="91440" tIns="45720" rIns="91440" bIns="45720" rtlCol="0" anchor="ctr"/>
          <a:lstStyle>
            <a:lvl1pPr algn="r">
              <a:defRPr sz="1100" b="1">
                <a:solidFill>
                  <a:schemeClr val="tx2">
                    <a:lumMod val="60000"/>
                    <a:lumOff val="40000"/>
                  </a:schemeClr>
                </a:solidFill>
              </a:defRPr>
            </a:lvl1pPr>
          </a:lstStyle>
          <a:p>
            <a:fld id="{B1A24CD3-204F-4468-8EE4-28A6668D006A}" type="datetimeFigureOut">
              <a:rPr lang="en-US" smtClean="0"/>
              <a:t>2/14/17</a:t>
            </a:fld>
            <a:endParaRPr lang="en-US"/>
          </a:p>
        </p:txBody>
      </p:sp>
      <p:sp>
        <p:nvSpPr>
          <p:cNvPr id="5" name="Footer Placeholder 4"/>
          <p:cNvSpPr>
            <a:spLocks noGrp="1"/>
          </p:cNvSpPr>
          <p:nvPr>
            <p:ph type="ftr" sz="quarter" idx="3"/>
          </p:nvPr>
        </p:nvSpPr>
        <p:spPr>
          <a:xfrm>
            <a:off x="174812" y="6356350"/>
            <a:ext cx="6007100" cy="365125"/>
          </a:xfrm>
          <a:prstGeom prst="rect">
            <a:avLst/>
          </a:prstGeom>
        </p:spPr>
        <p:txBody>
          <a:bodyPr vert="horz" lIns="91440" tIns="45720" rIns="91440" bIns="45720" rtlCol="0" anchor="ctr"/>
          <a:lstStyle>
            <a:lvl1pPr algn="l">
              <a:defRPr sz="1100" b="1">
                <a:solidFill>
                  <a:schemeClr val="tx2">
                    <a:lumMod val="60000"/>
                    <a:lumOff val="40000"/>
                  </a:schemeClr>
                </a:solidFill>
              </a:defRPr>
            </a:lvl1pPr>
          </a:lstStyle>
          <a:p>
            <a:endParaRPr lang="en-US"/>
          </a:p>
        </p:txBody>
      </p:sp>
      <p:sp>
        <p:nvSpPr>
          <p:cNvPr id="6" name="Slide Number Placeholder 5"/>
          <p:cNvSpPr>
            <a:spLocks noGrp="1"/>
          </p:cNvSpPr>
          <p:nvPr>
            <p:ph type="sldNum" sz="quarter" idx="4"/>
          </p:nvPr>
        </p:nvSpPr>
        <p:spPr>
          <a:xfrm>
            <a:off x="8256494" y="361016"/>
            <a:ext cx="506506" cy="365125"/>
          </a:xfrm>
          <a:prstGeom prst="rect">
            <a:avLst/>
          </a:prstGeom>
        </p:spPr>
        <p:txBody>
          <a:bodyPr vert="horz" lIns="91440" tIns="45720" rIns="91440" bIns="45720" rtlCol="0" anchor="ctr"/>
          <a:lstStyle>
            <a:lvl1pPr algn="r">
              <a:defRPr sz="2200" b="1">
                <a:solidFill>
                  <a:schemeClr val="bg1"/>
                </a:solidFill>
              </a:defRPr>
            </a:lvl1pPr>
          </a:lstStyle>
          <a:p>
            <a:fld id="{57AF16DE-A0D5-4438-950F-5B1E159C2C28}"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Lst>
  <mc:AlternateContent xmlns:mc="http://schemas.openxmlformats.org/markup-compatibility/2006" xmlns:p14="http://schemas.microsoft.com/office/powerpoint/2010/main">
    <mc:Choice Requires="p14">
      <p:transition spd="slow" p14:dur="2000">
        <p14:ferris dir="l"/>
      </p:transition>
    </mc:Choice>
    <mc:Fallback xmlns="">
      <p:transition xmlns:p14="http://schemas.microsoft.com/office/powerpoint/2010/main" spd="slow">
        <p:fade/>
      </p:transition>
    </mc:Fallback>
  </mc:AlternateContent>
  <p:txStyles>
    <p:titleStyle>
      <a:lvl1pPr algn="l" defTabSz="914400" rtl="0" eaLnBrk="1" latinLnBrk="0" hangingPunct="1">
        <a:spcBef>
          <a:spcPct val="0"/>
        </a:spcBef>
        <a:buNone/>
        <a:defRPr sz="3600" kern="1200">
          <a:solidFill>
            <a:schemeClr val="accent1"/>
          </a:solidFill>
          <a:latin typeface="+mj-lt"/>
          <a:ea typeface="+mj-ea"/>
          <a:cs typeface="+mj-cs"/>
        </a:defRPr>
      </a:lvl1pPr>
    </p:titleStyle>
    <p:bodyStyle>
      <a:lvl1pPr marL="228600" indent="-228600" algn="l" defTabSz="914400" rtl="0" eaLnBrk="1" latinLnBrk="0" hangingPunct="1">
        <a:spcBef>
          <a:spcPts val="1800"/>
        </a:spcBef>
        <a:buClr>
          <a:schemeClr val="accent1"/>
        </a:buClr>
        <a:buSzPct val="100000"/>
        <a:buFont typeface="Wingdings 2" pitchFamily="18" charset="2"/>
        <a:buChar char="¡"/>
        <a:defRPr sz="2000" kern="1200">
          <a:solidFill>
            <a:schemeClr val="tx2"/>
          </a:solidFill>
          <a:latin typeface="+mn-lt"/>
          <a:ea typeface="+mn-ea"/>
          <a:cs typeface="+mn-cs"/>
        </a:defRPr>
      </a:lvl1pPr>
      <a:lvl2pPr marL="457200" indent="-228600" algn="l" defTabSz="914400" rtl="0" eaLnBrk="1" latinLnBrk="0" hangingPunct="1">
        <a:spcBef>
          <a:spcPts val="600"/>
        </a:spcBef>
        <a:buClr>
          <a:schemeClr val="accent1">
            <a:lumMod val="50000"/>
          </a:schemeClr>
        </a:buClr>
        <a:buSzPct val="100000"/>
        <a:buFont typeface="Wingdings 2" pitchFamily="18" charset="2"/>
        <a:buChar char="¡"/>
        <a:defRPr sz="1800" kern="1200">
          <a:solidFill>
            <a:schemeClr val="tx2"/>
          </a:solidFill>
          <a:latin typeface="+mn-lt"/>
          <a:ea typeface="+mn-ea"/>
          <a:cs typeface="+mn-cs"/>
        </a:defRPr>
      </a:lvl2pPr>
      <a:lvl3pPr marL="685800" indent="-228600" algn="l" defTabSz="914400" rtl="0" eaLnBrk="1" latinLnBrk="0" hangingPunct="1">
        <a:spcBef>
          <a:spcPts val="600"/>
        </a:spcBef>
        <a:buClr>
          <a:schemeClr val="accent1"/>
        </a:buClr>
        <a:buSzPct val="100000"/>
        <a:buFont typeface="Wingdings 2" pitchFamily="18" charset="2"/>
        <a:buChar char="¡"/>
        <a:defRPr sz="1800" kern="1200">
          <a:solidFill>
            <a:schemeClr val="tx2"/>
          </a:solidFill>
          <a:latin typeface="+mn-lt"/>
          <a:ea typeface="+mn-ea"/>
          <a:cs typeface="+mn-cs"/>
        </a:defRPr>
      </a:lvl3pPr>
      <a:lvl4pPr marL="914400" indent="-228600" algn="l" defTabSz="914400" rtl="0" eaLnBrk="1" latinLnBrk="0" hangingPunct="1">
        <a:spcBef>
          <a:spcPts val="600"/>
        </a:spcBef>
        <a:buClr>
          <a:schemeClr val="accent1">
            <a:lumMod val="50000"/>
          </a:schemeClr>
        </a:buClr>
        <a:buSzPct val="100000"/>
        <a:buFont typeface="Wingdings 2" pitchFamily="18" charset="2"/>
        <a:buChar char="¡"/>
        <a:defRPr sz="1800" kern="1200">
          <a:solidFill>
            <a:schemeClr val="tx2"/>
          </a:solidFill>
          <a:latin typeface="+mn-lt"/>
          <a:ea typeface="+mn-ea"/>
          <a:cs typeface="+mn-cs"/>
        </a:defRPr>
      </a:lvl4pPr>
      <a:lvl5pPr marL="1143000" indent="-228600" algn="l" defTabSz="914400" rtl="0" eaLnBrk="1" latinLnBrk="0" hangingPunct="1">
        <a:spcBef>
          <a:spcPts val="600"/>
        </a:spcBef>
        <a:buClr>
          <a:schemeClr val="accent1"/>
        </a:buClr>
        <a:buSzPct val="100000"/>
        <a:buFont typeface="Wingdings 2" pitchFamily="18" charset="2"/>
        <a:buChar char="¡"/>
        <a:defRPr sz="1800" kern="1200">
          <a:solidFill>
            <a:schemeClr val="tx2"/>
          </a:solidFill>
          <a:latin typeface="+mn-lt"/>
          <a:ea typeface="+mn-ea"/>
          <a:cs typeface="+mn-cs"/>
        </a:defRPr>
      </a:lvl5pPr>
      <a:lvl6pPr marL="1377950" indent="-228600" algn="l" defTabSz="914400" rtl="0" eaLnBrk="1" latinLnBrk="0" hangingPunct="1">
        <a:spcBef>
          <a:spcPct val="20000"/>
        </a:spcBef>
        <a:buClr>
          <a:schemeClr val="accent1">
            <a:lumMod val="50000"/>
          </a:schemeClr>
        </a:buClr>
        <a:buFont typeface="Wingdings 2" pitchFamily="18" charset="2"/>
        <a:buChar char=""/>
        <a:defRPr lang="en-US" sz="1800" kern="1200" dirty="0" smtClean="0">
          <a:solidFill>
            <a:schemeClr val="tx2"/>
          </a:solidFill>
          <a:latin typeface="+mn-lt"/>
          <a:ea typeface="+mn-ea"/>
          <a:cs typeface="+mn-cs"/>
        </a:defRPr>
      </a:lvl6pPr>
      <a:lvl7pPr marL="1603375" indent="-228600" algn="l" defTabSz="914400" rtl="0" eaLnBrk="1" latinLnBrk="0" hangingPunct="1">
        <a:spcBef>
          <a:spcPct val="20000"/>
        </a:spcBef>
        <a:buClr>
          <a:schemeClr val="accent1"/>
        </a:buClr>
        <a:buFont typeface="Wingdings 2" pitchFamily="18" charset="2"/>
        <a:buChar char=""/>
        <a:defRPr lang="en-US" sz="1800" kern="1200" dirty="0" smtClean="0">
          <a:solidFill>
            <a:schemeClr val="tx2"/>
          </a:solidFill>
          <a:latin typeface="+mn-lt"/>
          <a:ea typeface="+mn-ea"/>
          <a:cs typeface="+mn-cs"/>
        </a:defRPr>
      </a:lvl7pPr>
      <a:lvl8pPr marL="1830388" indent="-228600" algn="l" defTabSz="914400" rtl="0" eaLnBrk="1" latinLnBrk="0" hangingPunct="1">
        <a:spcBef>
          <a:spcPct val="20000"/>
        </a:spcBef>
        <a:buClr>
          <a:schemeClr val="accent1">
            <a:lumMod val="50000"/>
          </a:schemeClr>
        </a:buClr>
        <a:buFont typeface="Wingdings 2" pitchFamily="18" charset="2"/>
        <a:buChar char=""/>
        <a:defRPr lang="en-US" sz="1800" kern="1200" dirty="0" smtClean="0">
          <a:solidFill>
            <a:schemeClr val="tx2"/>
          </a:solidFill>
          <a:latin typeface="+mn-lt"/>
          <a:ea typeface="+mn-ea"/>
          <a:cs typeface="+mn-cs"/>
        </a:defRPr>
      </a:lvl8pPr>
      <a:lvl9pPr marL="2057400" indent="-228600" algn="l" defTabSz="914400" rtl="0" eaLnBrk="1" latinLnBrk="0" hangingPunct="1">
        <a:spcBef>
          <a:spcPct val="20000"/>
        </a:spcBef>
        <a:buClr>
          <a:schemeClr val="accent1"/>
        </a:buClr>
        <a:buFont typeface="Wingdings 2" pitchFamily="18" charset="2"/>
        <a:buChar char=""/>
        <a:defRPr lang="en-US" sz="1800" kern="1200" dirty="0">
          <a:solidFill>
            <a:schemeClr val="tx2"/>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gif"/></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1.gif"/></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1.gif"/></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1.gif"/></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1.gif"/></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55080619"/>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200400" y="4208928"/>
            <a:ext cx="5458968" cy="1467961"/>
          </a:xfrm>
        </p:spPr>
        <p:txBody>
          <a:bodyPr>
            <a:noAutofit/>
          </a:bodyPr>
          <a:lstStyle/>
          <a:p>
            <a:pPr algn="ctr"/>
            <a:r>
              <a:rPr lang="en-US" sz="4000" b="1" dirty="0" smtClean="0"/>
              <a:t>How to Understand the Bible</a:t>
            </a:r>
            <a:endParaRPr lang="en-US" sz="4000" b="1" dirty="0"/>
          </a:p>
        </p:txBody>
      </p:sp>
      <p:sp>
        <p:nvSpPr>
          <p:cNvPr id="3" name="Subtitle 2"/>
          <p:cNvSpPr>
            <a:spLocks noGrp="1"/>
          </p:cNvSpPr>
          <p:nvPr>
            <p:ph type="subTitle" idx="1"/>
          </p:nvPr>
        </p:nvSpPr>
        <p:spPr>
          <a:xfrm>
            <a:off x="576747" y="389508"/>
            <a:ext cx="2484797" cy="6171797"/>
          </a:xfrm>
        </p:spPr>
        <p:txBody>
          <a:bodyPr>
            <a:normAutofit lnSpcReduction="10000"/>
          </a:bodyPr>
          <a:lstStyle/>
          <a:p>
            <a:pPr>
              <a:spcAft>
                <a:spcPts val="1800"/>
              </a:spcAft>
            </a:pPr>
            <a:r>
              <a:rPr lang="en-US" sz="2000" b="1" dirty="0" smtClean="0"/>
              <a:t>How many of us have tried to read through the Bible only to become frustrated </a:t>
            </a:r>
            <a:r>
              <a:rPr lang="en-US" sz="2000" dirty="0" smtClean="0"/>
              <a:t>(usually at about the book of Numbers- all those genealogies and </a:t>
            </a:r>
            <a:r>
              <a:rPr lang="en-US" sz="2000" i="1" dirty="0" smtClean="0"/>
              <a:t>“</a:t>
            </a:r>
            <a:r>
              <a:rPr lang="en-US" sz="2000" i="1" dirty="0" err="1" smtClean="0"/>
              <a:t>begats</a:t>
            </a:r>
            <a:r>
              <a:rPr lang="en-US" sz="2000" i="1" dirty="0" smtClean="0"/>
              <a:t>” </a:t>
            </a:r>
            <a:r>
              <a:rPr lang="en-US" sz="2000" dirty="0" smtClean="0"/>
              <a:t>typically get us!) </a:t>
            </a:r>
            <a:r>
              <a:rPr lang="en-US" sz="2000" b="1" dirty="0" smtClean="0"/>
              <a:t>and give up?</a:t>
            </a:r>
          </a:p>
          <a:p>
            <a:pPr>
              <a:spcAft>
                <a:spcPts val="1800"/>
              </a:spcAft>
            </a:pPr>
            <a:r>
              <a:rPr lang="en-US" sz="2000" b="1" dirty="0" smtClean="0"/>
              <a:t>Perhaps at least part of the problem is that we don’t really know how to understand the Bible.</a:t>
            </a:r>
          </a:p>
          <a:p>
            <a:pPr>
              <a:spcAft>
                <a:spcPts val="1800"/>
              </a:spcAft>
            </a:pPr>
            <a:r>
              <a:rPr lang="en-US" sz="2000" b="1" dirty="0" smtClean="0"/>
              <a:t>So, let’s see if we can learn…</a:t>
            </a:r>
          </a:p>
        </p:txBody>
      </p:sp>
      <p:pic>
        <p:nvPicPr>
          <p:cNvPr id="4" name="Picture 3" descr="Bible graphic.gif"/>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450401" y="389508"/>
            <a:ext cx="3188930" cy="3654615"/>
          </a:xfrm>
          <a:prstGeom prst="rect">
            <a:avLst/>
          </a:prstGeom>
        </p:spPr>
      </p:pic>
    </p:spTree>
    <p:extLst>
      <p:ext uri="{BB962C8B-B14F-4D97-AF65-F5344CB8AC3E}">
        <p14:creationId xmlns:p14="http://schemas.microsoft.com/office/powerpoint/2010/main" val="1793126640"/>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in)">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ircle(in)">
                                      <p:cBhvr>
                                        <p:cTn id="17" dur="2000"/>
                                        <p:tgtEl>
                                          <p:spTgt spid="3">
                                            <p:txEl>
                                              <p:pRg st="2" end="2"/>
                                            </p:txEl>
                                          </p:spTgt>
                                        </p:tgtEl>
                                      </p:cBhvr>
                                    </p:animEffect>
                                  </p:childTnLst>
                                </p:cTn>
                              </p:par>
                            </p:childTnLst>
                          </p:cTn>
                        </p:par>
                        <p:par>
                          <p:cTn id="18" fill="hold">
                            <p:stCondLst>
                              <p:cond delay="2000"/>
                            </p:stCondLst>
                            <p:childTnLst>
                              <p:par>
                                <p:cTn id="19" presetID="12" presetClass="entr" presetSubtype="1" fill="hold" grpId="0" nodeType="afterEffect">
                                  <p:stCondLst>
                                    <p:cond delay="0"/>
                                  </p:stCondLst>
                                  <p:childTnLst>
                                    <p:set>
                                      <p:cBhvr>
                                        <p:cTn id="20" dur="1" fill="hold">
                                          <p:stCondLst>
                                            <p:cond delay="0"/>
                                          </p:stCondLst>
                                        </p:cTn>
                                        <p:tgtEl>
                                          <p:spTgt spid="2"/>
                                        </p:tgtEl>
                                        <p:attrNameLst>
                                          <p:attrName>style.visibility</p:attrName>
                                        </p:attrNameLst>
                                      </p:cBhvr>
                                      <p:to>
                                        <p:strVal val="visible"/>
                                      </p:to>
                                    </p:set>
                                    <p:anim calcmode="lin" valueType="num">
                                      <p:cBhvr additive="base">
                                        <p:cTn id="21" dur="2000"/>
                                        <p:tgtEl>
                                          <p:spTgt spid="2"/>
                                        </p:tgtEl>
                                        <p:attrNameLst>
                                          <p:attrName>ppt_y</p:attrName>
                                        </p:attrNameLst>
                                      </p:cBhvr>
                                      <p:tavLst>
                                        <p:tav tm="0">
                                          <p:val>
                                            <p:strVal val="#ppt_y-#ppt_h*1.125000"/>
                                          </p:val>
                                        </p:tav>
                                        <p:tav tm="100000">
                                          <p:val>
                                            <p:strVal val="#ppt_y"/>
                                          </p:val>
                                        </p:tav>
                                      </p:tavLst>
                                    </p:anim>
                                    <p:animEffect transition="in" filter="wipe(down)">
                                      <p:cBhvr>
                                        <p:cTn id="22"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276123"/>
            <a:ext cx="6508377" cy="1637357"/>
          </a:xfrm>
        </p:spPr>
        <p:txBody>
          <a:bodyPr anchor="ctr"/>
          <a:lstStyle/>
          <a:p>
            <a:pPr algn="ctr"/>
            <a:r>
              <a:rPr lang="en-US" sz="4400" b="1" dirty="0" smtClean="0"/>
              <a:t>Keys to Understanding the Bible</a:t>
            </a:r>
            <a:endParaRPr lang="en-US" sz="4400" b="1" dirty="0"/>
          </a:p>
        </p:txBody>
      </p:sp>
      <p:sp>
        <p:nvSpPr>
          <p:cNvPr id="3" name="Content Placeholder 2"/>
          <p:cNvSpPr>
            <a:spLocks noGrp="1"/>
          </p:cNvSpPr>
          <p:nvPr>
            <p:ph idx="1"/>
          </p:nvPr>
        </p:nvSpPr>
        <p:spPr>
          <a:xfrm>
            <a:off x="457199" y="2209800"/>
            <a:ext cx="8387261" cy="3916363"/>
          </a:xfrm>
          <a:solidFill>
            <a:schemeClr val="bg2"/>
          </a:solidFill>
        </p:spPr>
        <p:txBody>
          <a:bodyPr>
            <a:normAutofit lnSpcReduction="10000"/>
          </a:bodyPr>
          <a:lstStyle/>
          <a:p>
            <a:pPr marL="0" indent="0">
              <a:buNone/>
            </a:pPr>
            <a:r>
              <a:rPr lang="en-US" sz="2800" b="1" dirty="0" smtClean="0">
                <a:solidFill>
                  <a:srgbClr val="990000"/>
                </a:solidFill>
              </a:rPr>
              <a:t>#1- Get the “Big” Picture first. </a:t>
            </a:r>
          </a:p>
          <a:p>
            <a:pPr lvl="1">
              <a:buClr>
                <a:schemeClr val="accent1"/>
              </a:buClr>
            </a:pPr>
            <a:r>
              <a:rPr lang="en-US" sz="2400" b="1" dirty="0" smtClean="0"/>
              <a:t>The problem of </a:t>
            </a:r>
            <a:r>
              <a:rPr lang="en-US" sz="2400" b="1" dirty="0" smtClean="0">
                <a:solidFill>
                  <a:schemeClr val="accent1"/>
                </a:solidFill>
              </a:rPr>
              <a:t>“Picture Window” know</a:t>
            </a:r>
            <a:r>
              <a:rPr lang="en-US" sz="2400" b="1" dirty="0" smtClean="0">
                <a:solidFill>
                  <a:srgbClr val="990000"/>
                </a:solidFill>
              </a:rPr>
              <a:t>ledge-</a:t>
            </a:r>
          </a:p>
          <a:p>
            <a:pPr lvl="1">
              <a:buClr>
                <a:schemeClr val="accent1"/>
              </a:buClr>
            </a:pPr>
            <a:r>
              <a:rPr lang="en-US" sz="2400" b="1" dirty="0" smtClean="0"/>
              <a:t>Not seeing “between the windows” produces </a:t>
            </a:r>
            <a:r>
              <a:rPr lang="en-US" sz="2400" b="1" dirty="0" smtClean="0">
                <a:solidFill>
                  <a:srgbClr val="990000"/>
                </a:solidFill>
              </a:rPr>
              <a:t>disconnection</a:t>
            </a:r>
            <a:r>
              <a:rPr lang="en-US" sz="2400" b="1" dirty="0" smtClean="0"/>
              <a:t>…</a:t>
            </a:r>
          </a:p>
          <a:p>
            <a:pPr lvl="1">
              <a:buClr>
                <a:schemeClr val="accent1"/>
              </a:buClr>
            </a:pPr>
            <a:r>
              <a:rPr lang="en-US" sz="2400" b="1" dirty="0" smtClean="0"/>
              <a:t>This disconnection, in turn, produces </a:t>
            </a:r>
            <a:r>
              <a:rPr lang="en-US" sz="2400" b="1" dirty="0" smtClean="0">
                <a:solidFill>
                  <a:srgbClr val="990000"/>
                </a:solidFill>
              </a:rPr>
              <a:t>confusion</a:t>
            </a:r>
            <a:r>
              <a:rPr lang="en-US" sz="2400" b="1" dirty="0" smtClean="0"/>
              <a:t> and </a:t>
            </a:r>
            <a:r>
              <a:rPr lang="en-US" sz="2400" b="1" dirty="0" smtClean="0">
                <a:solidFill>
                  <a:srgbClr val="990000"/>
                </a:solidFill>
              </a:rPr>
              <a:t>frustration</a:t>
            </a:r>
            <a:r>
              <a:rPr lang="en-US" sz="2400" b="1" dirty="0" smtClean="0"/>
              <a:t>…</a:t>
            </a:r>
          </a:p>
          <a:p>
            <a:pPr lvl="1">
              <a:buClr>
                <a:schemeClr val="accent1"/>
              </a:buClr>
            </a:pPr>
            <a:r>
              <a:rPr lang="en-US" sz="2400" b="1" dirty="0" smtClean="0"/>
              <a:t>Confusion and frustration causes us to decide that </a:t>
            </a:r>
            <a:r>
              <a:rPr lang="en-US" sz="2400" b="1" dirty="0" smtClean="0">
                <a:solidFill>
                  <a:srgbClr val="990000"/>
                </a:solidFill>
              </a:rPr>
              <a:t>we can’t understand the Bible</a:t>
            </a:r>
            <a:r>
              <a:rPr lang="en-US" sz="2400" b="1" dirty="0" smtClean="0"/>
              <a:t>, or even worse, that </a:t>
            </a:r>
            <a:r>
              <a:rPr lang="en-US" sz="2400" b="1" dirty="0" smtClean="0">
                <a:solidFill>
                  <a:srgbClr val="990000"/>
                </a:solidFill>
              </a:rPr>
              <a:t>nobody can</a:t>
            </a:r>
            <a:r>
              <a:rPr lang="en-US" sz="2400" b="1" dirty="0" smtClean="0"/>
              <a:t>… </a:t>
            </a:r>
          </a:p>
          <a:p>
            <a:pPr lvl="1">
              <a:buClr>
                <a:schemeClr val="accent1"/>
              </a:buClr>
            </a:pPr>
            <a:r>
              <a:rPr lang="en-US" sz="2400" b="1" dirty="0" smtClean="0"/>
              <a:t>And then we </a:t>
            </a:r>
            <a:r>
              <a:rPr lang="en-US" sz="2400" b="1" dirty="0" smtClean="0">
                <a:solidFill>
                  <a:srgbClr val="990000"/>
                </a:solidFill>
              </a:rPr>
              <a:t>quit </a:t>
            </a:r>
            <a:r>
              <a:rPr lang="en-US" sz="2400" b="1" dirty="0" smtClean="0"/>
              <a:t>even trying to do so! </a:t>
            </a:r>
          </a:p>
        </p:txBody>
      </p:sp>
      <p:pic>
        <p:nvPicPr>
          <p:cNvPr id="4" name="Picture 3" descr="Bible graphic.gif"/>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17473" y="276123"/>
            <a:ext cx="1428719" cy="1637357"/>
          </a:xfrm>
          <a:prstGeom prst="rect">
            <a:avLst/>
          </a:prstGeom>
        </p:spPr>
      </p:pic>
    </p:spTree>
    <p:extLst>
      <p:ext uri="{BB962C8B-B14F-4D97-AF65-F5344CB8AC3E}">
        <p14:creationId xmlns:p14="http://schemas.microsoft.com/office/powerpoint/2010/main" val="1295482949"/>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1500"/>
                                        <p:tgtEl>
                                          <p:spTgt spid="3">
                                            <p:txEl>
                                              <p:pRg st="0" end="0"/>
                                            </p:txEl>
                                          </p:spTgt>
                                        </p:tgtEl>
                                        <p:attrNameLst>
                                          <p:attrName>ppt_y</p:attrName>
                                        </p:attrNameLst>
                                      </p:cBhvr>
                                      <p:tavLst>
                                        <p:tav tm="0">
                                          <p:val>
                                            <p:strVal val="#ppt_y+#ppt_h*1.125000"/>
                                          </p:val>
                                        </p:tav>
                                        <p:tav tm="100000">
                                          <p:val>
                                            <p:strVal val="#ppt_y"/>
                                          </p:val>
                                        </p:tav>
                                      </p:tavLst>
                                    </p:anim>
                                    <p:animEffect transition="in" filter="wipe(up)">
                                      <p:cBhvr>
                                        <p:cTn id="8" dur="1500"/>
                                        <p:tgtEl>
                                          <p:spTgt spid="3">
                                            <p:txEl>
                                              <p:pRg st="0" end="0"/>
                                            </p:txEl>
                                          </p:spTgt>
                                        </p:tgtEl>
                                      </p:cBhvr>
                                    </p:animEffect>
                                  </p:childTnLst>
                                </p:cTn>
                              </p:par>
                            </p:childTnLst>
                          </p:cTn>
                        </p:par>
                      </p:childTnLst>
                    </p:cTn>
                  </p:par>
                  <p:par>
                    <p:cTn id="9" fill="hold">
                      <p:stCondLst>
                        <p:cond delay="indefinite"/>
                      </p:stCondLst>
                      <p:childTnLst>
                        <p:par>
                          <p:cTn id="10" fill="hold">
                            <p:stCondLst>
                              <p:cond delay="0"/>
                            </p:stCondLst>
                            <p:childTnLst>
                              <p:par>
                                <p:cTn id="11" presetID="12" presetClass="entr" presetSubtype="1"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p:tgtEl>
                                          <p:spTgt spid="3">
                                            <p:txEl>
                                              <p:pRg st="1" end="1"/>
                                            </p:txEl>
                                          </p:spTgt>
                                        </p:tgtEl>
                                        <p:attrNameLst>
                                          <p:attrName>ppt_y</p:attrName>
                                        </p:attrNameLst>
                                      </p:cBhvr>
                                      <p:tavLst>
                                        <p:tav tm="0">
                                          <p:val>
                                            <p:strVal val="#ppt_y-#ppt_h*1.125000"/>
                                          </p:val>
                                        </p:tav>
                                        <p:tav tm="100000">
                                          <p:val>
                                            <p:strVal val="#ppt_y"/>
                                          </p:val>
                                        </p:tav>
                                      </p:tavLst>
                                    </p:anim>
                                    <p:animEffect transition="in" filter="wipe(down)">
                                      <p:cBhvr>
                                        <p:cTn id="14" dur="500"/>
                                        <p:tgtEl>
                                          <p:spTgt spid="3">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2" presetClass="entr" presetSubtype="1"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p:tgtEl>
                                          <p:spTgt spid="3">
                                            <p:txEl>
                                              <p:pRg st="2" end="2"/>
                                            </p:txEl>
                                          </p:spTgt>
                                        </p:tgtEl>
                                        <p:attrNameLst>
                                          <p:attrName>ppt_y</p:attrName>
                                        </p:attrNameLst>
                                      </p:cBhvr>
                                      <p:tavLst>
                                        <p:tav tm="0">
                                          <p:val>
                                            <p:strVal val="#ppt_y-#ppt_h*1.125000"/>
                                          </p:val>
                                        </p:tav>
                                        <p:tav tm="100000">
                                          <p:val>
                                            <p:strVal val="#ppt_y"/>
                                          </p:val>
                                        </p:tav>
                                      </p:tavLst>
                                    </p:anim>
                                    <p:animEffect transition="in" filter="wipe(down)">
                                      <p:cBhvr>
                                        <p:cTn id="20" dur="500"/>
                                        <p:tgtEl>
                                          <p:spTgt spid="3">
                                            <p:txEl>
                                              <p:pRg st="2" end="2"/>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2" presetClass="entr" presetSubtype="1"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p:tgtEl>
                                          <p:spTgt spid="3">
                                            <p:txEl>
                                              <p:pRg st="3" end="3"/>
                                            </p:txEl>
                                          </p:spTgt>
                                        </p:tgtEl>
                                        <p:attrNameLst>
                                          <p:attrName>ppt_y</p:attrName>
                                        </p:attrNameLst>
                                      </p:cBhvr>
                                      <p:tavLst>
                                        <p:tav tm="0">
                                          <p:val>
                                            <p:strVal val="#ppt_y-#ppt_h*1.125000"/>
                                          </p:val>
                                        </p:tav>
                                        <p:tav tm="100000">
                                          <p:val>
                                            <p:strVal val="#ppt_y"/>
                                          </p:val>
                                        </p:tav>
                                      </p:tavLst>
                                    </p:anim>
                                    <p:animEffect transition="in" filter="wipe(down)">
                                      <p:cBhvr>
                                        <p:cTn id="26" dur="500"/>
                                        <p:tgtEl>
                                          <p:spTgt spid="3">
                                            <p:txEl>
                                              <p:pRg st="3" end="3"/>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2" presetClass="entr" presetSubtype="1"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p:tgtEl>
                                          <p:spTgt spid="3">
                                            <p:txEl>
                                              <p:pRg st="4" end="4"/>
                                            </p:txEl>
                                          </p:spTgt>
                                        </p:tgtEl>
                                        <p:attrNameLst>
                                          <p:attrName>ppt_y</p:attrName>
                                        </p:attrNameLst>
                                      </p:cBhvr>
                                      <p:tavLst>
                                        <p:tav tm="0">
                                          <p:val>
                                            <p:strVal val="#ppt_y-#ppt_h*1.125000"/>
                                          </p:val>
                                        </p:tav>
                                        <p:tav tm="100000">
                                          <p:val>
                                            <p:strVal val="#ppt_y"/>
                                          </p:val>
                                        </p:tav>
                                      </p:tavLst>
                                    </p:anim>
                                    <p:animEffect transition="in" filter="wipe(down)">
                                      <p:cBhvr>
                                        <p:cTn id="32" dur="5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2" presetClass="entr" presetSubtype="1"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p:tgtEl>
                                          <p:spTgt spid="3">
                                            <p:txEl>
                                              <p:pRg st="5" end="5"/>
                                            </p:txEl>
                                          </p:spTgt>
                                        </p:tgtEl>
                                        <p:attrNameLst>
                                          <p:attrName>ppt_y</p:attrName>
                                        </p:attrNameLst>
                                      </p:cBhvr>
                                      <p:tavLst>
                                        <p:tav tm="0">
                                          <p:val>
                                            <p:strVal val="#ppt_y-#ppt_h*1.125000"/>
                                          </p:val>
                                        </p:tav>
                                        <p:tav tm="100000">
                                          <p:val>
                                            <p:strVal val="#ppt_y"/>
                                          </p:val>
                                        </p:tav>
                                      </p:tavLst>
                                    </p:anim>
                                    <p:animEffect transition="in" filter="wipe(down)">
                                      <p:cBhvr>
                                        <p:cTn id="38"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276123"/>
            <a:ext cx="6508377" cy="1637357"/>
          </a:xfrm>
        </p:spPr>
        <p:txBody>
          <a:bodyPr anchor="ctr"/>
          <a:lstStyle/>
          <a:p>
            <a:pPr algn="ctr"/>
            <a:r>
              <a:rPr lang="en-US" sz="4400" b="1" dirty="0" smtClean="0"/>
              <a:t>Keys to Understanding the Bible</a:t>
            </a:r>
            <a:endParaRPr lang="en-US" sz="4400" b="1" dirty="0"/>
          </a:p>
        </p:txBody>
      </p:sp>
      <p:sp>
        <p:nvSpPr>
          <p:cNvPr id="3" name="Content Placeholder 2"/>
          <p:cNvSpPr>
            <a:spLocks noGrp="1"/>
          </p:cNvSpPr>
          <p:nvPr>
            <p:ph idx="1"/>
          </p:nvPr>
        </p:nvSpPr>
        <p:spPr>
          <a:xfrm>
            <a:off x="457199" y="2209800"/>
            <a:ext cx="8387261" cy="3916363"/>
          </a:xfrm>
          <a:solidFill>
            <a:schemeClr val="bg2"/>
          </a:solidFill>
        </p:spPr>
        <p:txBody>
          <a:bodyPr>
            <a:normAutofit lnSpcReduction="10000"/>
          </a:bodyPr>
          <a:lstStyle/>
          <a:p>
            <a:pPr marL="0" indent="0">
              <a:buNone/>
            </a:pPr>
            <a:r>
              <a:rPr lang="en-US" sz="2800" b="1" dirty="0" smtClean="0">
                <a:solidFill>
                  <a:srgbClr val="990000"/>
                </a:solidFill>
              </a:rPr>
              <a:t>#1- Get the “Big” Picture first. </a:t>
            </a:r>
          </a:p>
          <a:p>
            <a:pPr lvl="1">
              <a:buClr>
                <a:schemeClr val="accent1"/>
              </a:buClr>
            </a:pPr>
            <a:r>
              <a:rPr lang="en-US" sz="2400" b="1" dirty="0" smtClean="0"/>
              <a:t>How?</a:t>
            </a:r>
          </a:p>
          <a:p>
            <a:pPr lvl="1">
              <a:buClr>
                <a:schemeClr val="accent1"/>
              </a:buClr>
            </a:pPr>
            <a:r>
              <a:rPr lang="en-US" sz="2400" b="1" dirty="0" smtClean="0"/>
              <a:t>Read the “last page” first (not literally, but the N.T.), </a:t>
            </a:r>
            <a:r>
              <a:rPr lang="en-US" sz="2400" b="1" u="sng" dirty="0" smtClean="0">
                <a:solidFill>
                  <a:schemeClr val="accent1"/>
                </a:solidFill>
              </a:rPr>
              <a:t>Eph.3:1-6</a:t>
            </a:r>
            <a:r>
              <a:rPr lang="en-US" sz="2400" b="1" dirty="0" smtClean="0">
                <a:solidFill>
                  <a:schemeClr val="tx1"/>
                </a:solidFill>
              </a:rPr>
              <a:t>.</a:t>
            </a:r>
          </a:p>
          <a:p>
            <a:pPr lvl="1">
              <a:buClr>
                <a:schemeClr val="accent1"/>
              </a:buClr>
            </a:pPr>
            <a:r>
              <a:rPr lang="en-US" sz="2400" b="1" dirty="0" smtClean="0"/>
              <a:t>If you know where the story is going, it’s easier to follow, </a:t>
            </a:r>
            <a:r>
              <a:rPr lang="en-US" sz="2400" b="1" u="sng" dirty="0" smtClean="0">
                <a:solidFill>
                  <a:srgbClr val="990000"/>
                </a:solidFill>
              </a:rPr>
              <a:t>cp. 1Pet.1:10-12</a:t>
            </a:r>
            <a:r>
              <a:rPr lang="en-US" sz="2400" b="1" dirty="0" smtClean="0"/>
              <a:t>. </a:t>
            </a:r>
          </a:p>
          <a:p>
            <a:pPr lvl="1">
              <a:buClr>
                <a:schemeClr val="accent1"/>
              </a:buClr>
            </a:pPr>
            <a:r>
              <a:rPr lang="en-US" sz="2400" b="1" dirty="0" smtClean="0"/>
              <a:t>Eternal salvation through Jesus Christ is that </a:t>
            </a:r>
            <a:r>
              <a:rPr lang="en-US" sz="2400" b="1" i="1" dirty="0" smtClean="0">
                <a:solidFill>
                  <a:schemeClr val="accent1"/>
                </a:solidFill>
              </a:rPr>
              <a:t>single</a:t>
            </a:r>
            <a:r>
              <a:rPr lang="en-US" sz="2400" b="1" dirty="0" smtClean="0">
                <a:solidFill>
                  <a:schemeClr val="accent1"/>
                </a:solidFill>
              </a:rPr>
              <a:t> </a:t>
            </a:r>
            <a:r>
              <a:rPr lang="en-US" sz="2400" b="1" i="1" dirty="0" smtClean="0">
                <a:solidFill>
                  <a:schemeClr val="accent1"/>
                </a:solidFill>
              </a:rPr>
              <a:t>thread</a:t>
            </a:r>
            <a:r>
              <a:rPr lang="en-US" sz="2400" b="1" dirty="0" smtClean="0"/>
              <a:t> that runs from </a:t>
            </a:r>
            <a:r>
              <a:rPr lang="en-US" sz="2400" b="1" u="sng" dirty="0" smtClean="0">
                <a:solidFill>
                  <a:schemeClr val="accent1"/>
                </a:solidFill>
              </a:rPr>
              <a:t>Gen.1:1</a:t>
            </a:r>
            <a:r>
              <a:rPr lang="en-US" sz="2400" b="1" dirty="0" smtClean="0"/>
              <a:t> to </a:t>
            </a:r>
            <a:r>
              <a:rPr lang="en-US" sz="2400" b="1" u="sng" dirty="0" smtClean="0">
                <a:solidFill>
                  <a:srgbClr val="990000"/>
                </a:solidFill>
              </a:rPr>
              <a:t>Rev.22:21</a:t>
            </a:r>
            <a:r>
              <a:rPr lang="en-US" sz="2400" b="1" dirty="0" smtClean="0">
                <a:solidFill>
                  <a:schemeClr val="tx1"/>
                </a:solidFill>
              </a:rPr>
              <a:t>…</a:t>
            </a:r>
            <a:endParaRPr lang="en-US" sz="2400" b="1" dirty="0" smtClean="0">
              <a:solidFill>
                <a:srgbClr val="990000"/>
              </a:solidFill>
            </a:endParaRPr>
          </a:p>
          <a:p>
            <a:pPr lvl="1">
              <a:buClr>
                <a:schemeClr val="accent1"/>
              </a:buClr>
            </a:pPr>
            <a:r>
              <a:rPr lang="en-US" sz="2400" b="1" dirty="0" smtClean="0"/>
              <a:t>and connects everything together into a continuous, understandable, great, and real story. </a:t>
            </a:r>
          </a:p>
        </p:txBody>
      </p:sp>
      <p:pic>
        <p:nvPicPr>
          <p:cNvPr id="4" name="Picture 3" descr="Bible graphic.gif"/>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17473" y="276123"/>
            <a:ext cx="1428719" cy="1637357"/>
          </a:xfrm>
          <a:prstGeom prst="rect">
            <a:avLst/>
          </a:prstGeom>
        </p:spPr>
      </p:pic>
    </p:spTree>
    <p:extLst>
      <p:ext uri="{BB962C8B-B14F-4D97-AF65-F5344CB8AC3E}">
        <p14:creationId xmlns:p14="http://schemas.microsoft.com/office/powerpoint/2010/main" val="348450506"/>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1"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p:tgtEl>
                                          <p:spTgt spid="3">
                                            <p:txEl>
                                              <p:pRg st="1" end="1"/>
                                            </p:txEl>
                                          </p:spTgt>
                                        </p:tgtEl>
                                        <p:attrNameLst>
                                          <p:attrName>ppt_y</p:attrName>
                                        </p:attrNameLst>
                                      </p:cBhvr>
                                      <p:tavLst>
                                        <p:tav tm="0">
                                          <p:val>
                                            <p:strVal val="#ppt_y-#ppt_h*1.125000"/>
                                          </p:val>
                                        </p:tav>
                                        <p:tav tm="100000">
                                          <p:val>
                                            <p:strVal val="#ppt_y"/>
                                          </p:val>
                                        </p:tav>
                                      </p:tavLst>
                                    </p:anim>
                                    <p:animEffect transition="in" filter="wipe(down)">
                                      <p:cBhvr>
                                        <p:cTn id="8" dur="500"/>
                                        <p:tgtEl>
                                          <p:spTgt spid="3">
                                            <p:txEl>
                                              <p:pRg st="1" end="1"/>
                                            </p:txEl>
                                          </p:spTgt>
                                        </p:tgtEl>
                                      </p:cBhvr>
                                    </p:animEffect>
                                  </p:childTnLst>
                                </p:cTn>
                              </p:par>
                            </p:childTnLst>
                          </p:cTn>
                        </p:par>
                      </p:childTnLst>
                    </p:cTn>
                  </p:par>
                  <p:par>
                    <p:cTn id="9" fill="hold">
                      <p:stCondLst>
                        <p:cond delay="indefinite"/>
                      </p:stCondLst>
                      <p:childTnLst>
                        <p:par>
                          <p:cTn id="10" fill="hold">
                            <p:stCondLst>
                              <p:cond delay="0"/>
                            </p:stCondLst>
                            <p:childTnLst>
                              <p:par>
                                <p:cTn id="11" presetID="12" presetClass="entr" presetSubtype="1"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p:tgtEl>
                                          <p:spTgt spid="3">
                                            <p:txEl>
                                              <p:pRg st="2" end="2"/>
                                            </p:txEl>
                                          </p:spTgt>
                                        </p:tgtEl>
                                        <p:attrNameLst>
                                          <p:attrName>ppt_y</p:attrName>
                                        </p:attrNameLst>
                                      </p:cBhvr>
                                      <p:tavLst>
                                        <p:tav tm="0">
                                          <p:val>
                                            <p:strVal val="#ppt_y-#ppt_h*1.125000"/>
                                          </p:val>
                                        </p:tav>
                                        <p:tav tm="100000">
                                          <p:val>
                                            <p:strVal val="#ppt_y"/>
                                          </p:val>
                                        </p:tav>
                                      </p:tavLst>
                                    </p:anim>
                                    <p:animEffect transition="in" filter="wipe(down)">
                                      <p:cBhvr>
                                        <p:cTn id="14" dur="500"/>
                                        <p:tgtEl>
                                          <p:spTgt spid="3">
                                            <p:txEl>
                                              <p:pRg st="2" end="2"/>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2" presetClass="entr" presetSubtype="1"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p:tgtEl>
                                          <p:spTgt spid="3">
                                            <p:txEl>
                                              <p:pRg st="3" end="3"/>
                                            </p:txEl>
                                          </p:spTgt>
                                        </p:tgtEl>
                                        <p:attrNameLst>
                                          <p:attrName>ppt_y</p:attrName>
                                        </p:attrNameLst>
                                      </p:cBhvr>
                                      <p:tavLst>
                                        <p:tav tm="0">
                                          <p:val>
                                            <p:strVal val="#ppt_y-#ppt_h*1.125000"/>
                                          </p:val>
                                        </p:tav>
                                        <p:tav tm="100000">
                                          <p:val>
                                            <p:strVal val="#ppt_y"/>
                                          </p:val>
                                        </p:tav>
                                      </p:tavLst>
                                    </p:anim>
                                    <p:animEffect transition="in" filter="wipe(down)">
                                      <p:cBhvr>
                                        <p:cTn id="20" dur="500"/>
                                        <p:tgtEl>
                                          <p:spTgt spid="3">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2" presetClass="entr" presetSubtype="1"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p:tgtEl>
                                          <p:spTgt spid="3">
                                            <p:txEl>
                                              <p:pRg st="4" end="4"/>
                                            </p:txEl>
                                          </p:spTgt>
                                        </p:tgtEl>
                                        <p:attrNameLst>
                                          <p:attrName>ppt_y</p:attrName>
                                        </p:attrNameLst>
                                      </p:cBhvr>
                                      <p:tavLst>
                                        <p:tav tm="0">
                                          <p:val>
                                            <p:strVal val="#ppt_y-#ppt_h*1.125000"/>
                                          </p:val>
                                        </p:tav>
                                        <p:tav tm="100000">
                                          <p:val>
                                            <p:strVal val="#ppt_y"/>
                                          </p:val>
                                        </p:tav>
                                      </p:tavLst>
                                    </p:anim>
                                    <p:animEffect transition="in" filter="wipe(down)">
                                      <p:cBhvr>
                                        <p:cTn id="26" dur="500"/>
                                        <p:tgtEl>
                                          <p:spTgt spid="3">
                                            <p:txEl>
                                              <p:pRg st="4" end="4"/>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2" presetClass="entr" presetSubtype="1"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p:tgtEl>
                                          <p:spTgt spid="3">
                                            <p:txEl>
                                              <p:pRg st="5" end="5"/>
                                            </p:txEl>
                                          </p:spTgt>
                                        </p:tgtEl>
                                        <p:attrNameLst>
                                          <p:attrName>ppt_y</p:attrName>
                                        </p:attrNameLst>
                                      </p:cBhvr>
                                      <p:tavLst>
                                        <p:tav tm="0">
                                          <p:val>
                                            <p:strVal val="#ppt_y-#ppt_h*1.125000"/>
                                          </p:val>
                                        </p:tav>
                                        <p:tav tm="100000">
                                          <p:val>
                                            <p:strVal val="#ppt_y"/>
                                          </p:val>
                                        </p:tav>
                                      </p:tavLst>
                                    </p:anim>
                                    <p:animEffect transition="in" filter="wipe(down)">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276123"/>
            <a:ext cx="6508377" cy="1637357"/>
          </a:xfrm>
        </p:spPr>
        <p:txBody>
          <a:bodyPr anchor="ctr"/>
          <a:lstStyle/>
          <a:p>
            <a:pPr algn="ctr"/>
            <a:r>
              <a:rPr lang="en-US" sz="4400" b="1" dirty="0" smtClean="0"/>
              <a:t>Keys to Understanding the Bible</a:t>
            </a:r>
            <a:endParaRPr lang="en-US" sz="4400" b="1" dirty="0"/>
          </a:p>
        </p:txBody>
      </p:sp>
      <p:sp>
        <p:nvSpPr>
          <p:cNvPr id="3" name="Content Placeholder 2"/>
          <p:cNvSpPr>
            <a:spLocks noGrp="1"/>
          </p:cNvSpPr>
          <p:nvPr>
            <p:ph idx="1"/>
          </p:nvPr>
        </p:nvSpPr>
        <p:spPr>
          <a:xfrm>
            <a:off x="457199" y="2209800"/>
            <a:ext cx="8387261" cy="3916363"/>
          </a:xfrm>
          <a:solidFill>
            <a:schemeClr val="bg2"/>
          </a:solidFill>
        </p:spPr>
        <p:txBody>
          <a:bodyPr>
            <a:normAutofit/>
          </a:bodyPr>
          <a:lstStyle/>
          <a:p>
            <a:pPr marL="0" indent="0">
              <a:buNone/>
            </a:pPr>
            <a:r>
              <a:rPr lang="en-US" sz="2800" b="1" dirty="0" smtClean="0">
                <a:solidFill>
                  <a:srgbClr val="990000"/>
                </a:solidFill>
              </a:rPr>
              <a:t>#2- Understand that the Bible was written </a:t>
            </a:r>
            <a:r>
              <a:rPr lang="en-US" sz="2800" b="1" i="1" u="sng" dirty="0" smtClean="0">
                <a:solidFill>
                  <a:srgbClr val="990000"/>
                </a:solidFill>
              </a:rPr>
              <a:t>for</a:t>
            </a:r>
            <a:r>
              <a:rPr lang="en-US" sz="2800" b="1" dirty="0" smtClean="0">
                <a:solidFill>
                  <a:srgbClr val="990000"/>
                </a:solidFill>
              </a:rPr>
              <a:t> us, 	but not </a:t>
            </a:r>
            <a:r>
              <a:rPr lang="en-US" sz="2800" b="1" i="1" u="sng" dirty="0" smtClean="0">
                <a:solidFill>
                  <a:srgbClr val="990000"/>
                </a:solidFill>
              </a:rPr>
              <a:t>to</a:t>
            </a:r>
            <a:r>
              <a:rPr lang="en-US" sz="2800" b="1" dirty="0" smtClean="0">
                <a:solidFill>
                  <a:srgbClr val="990000"/>
                </a:solidFill>
              </a:rPr>
              <a:t> us. </a:t>
            </a:r>
          </a:p>
          <a:p>
            <a:pPr lvl="1">
              <a:buClr>
                <a:schemeClr val="accent1"/>
              </a:buClr>
            </a:pPr>
            <a:r>
              <a:rPr lang="en-US" sz="2400" b="1" dirty="0" smtClean="0"/>
              <a:t>Because</a:t>
            </a:r>
            <a:r>
              <a:rPr lang="en-US" sz="2400" b="1" dirty="0" smtClean="0">
                <a:solidFill>
                  <a:srgbClr val="990000"/>
                </a:solidFill>
              </a:rPr>
              <a:t> </a:t>
            </a:r>
            <a:r>
              <a:rPr lang="en-US" sz="2400" b="1" u="sng" dirty="0" smtClean="0">
                <a:solidFill>
                  <a:srgbClr val="990000"/>
                </a:solidFill>
              </a:rPr>
              <a:t>Rom.15:4</a:t>
            </a:r>
            <a:r>
              <a:rPr lang="en-US" sz="2400" b="1" dirty="0" smtClean="0">
                <a:solidFill>
                  <a:srgbClr val="990000"/>
                </a:solidFill>
              </a:rPr>
              <a:t> </a:t>
            </a:r>
            <a:r>
              <a:rPr lang="en-US" sz="2400" b="1" dirty="0" smtClean="0"/>
              <a:t>and </a:t>
            </a:r>
            <a:r>
              <a:rPr lang="en-US" sz="2400" b="1" u="sng" dirty="0" smtClean="0">
                <a:solidFill>
                  <a:srgbClr val="990000"/>
                </a:solidFill>
              </a:rPr>
              <a:t>1Cor.10:11</a:t>
            </a:r>
            <a:r>
              <a:rPr lang="en-US" sz="2400" b="1" dirty="0"/>
              <a:t> </a:t>
            </a:r>
            <a:r>
              <a:rPr lang="en-US" sz="2400" b="1" dirty="0" smtClean="0"/>
              <a:t>say so. </a:t>
            </a:r>
            <a:endParaRPr lang="en-US" sz="2400" b="1" u="sng" dirty="0" smtClean="0"/>
          </a:p>
          <a:p>
            <a:pPr lvl="1">
              <a:buClr>
                <a:schemeClr val="accent1"/>
              </a:buClr>
            </a:pPr>
            <a:r>
              <a:rPr lang="en-US" sz="2400" b="1" dirty="0" smtClean="0"/>
              <a:t>Having a </a:t>
            </a:r>
            <a:r>
              <a:rPr lang="en-US" sz="2400" b="1" i="1" dirty="0" smtClean="0"/>
              <a:t>myopic </a:t>
            </a:r>
            <a:r>
              <a:rPr lang="en-US" sz="2400" b="1" dirty="0" smtClean="0"/>
              <a:t>(</a:t>
            </a:r>
            <a:r>
              <a:rPr lang="en-US" sz="2400" b="1" i="1" dirty="0" smtClean="0"/>
              <a:t>short-sighted</a:t>
            </a:r>
            <a:r>
              <a:rPr lang="en-US" sz="2400" b="1" dirty="0" smtClean="0"/>
              <a:t>) or </a:t>
            </a:r>
            <a:r>
              <a:rPr lang="en-US" sz="2400" b="1" i="1" dirty="0" smtClean="0"/>
              <a:t>self-centered </a:t>
            </a:r>
            <a:r>
              <a:rPr lang="en-US" sz="2400" b="1" dirty="0" smtClean="0"/>
              <a:t>view of the Scriptures- that everything was written about or to us, leads quickly to problems of </a:t>
            </a:r>
            <a:r>
              <a:rPr lang="en-US" sz="2400" b="1" i="1" dirty="0" smtClean="0">
                <a:solidFill>
                  <a:srgbClr val="990000"/>
                </a:solidFill>
              </a:rPr>
              <a:t>interpretation</a:t>
            </a:r>
            <a:r>
              <a:rPr lang="en-US" sz="2400" b="1" dirty="0" smtClean="0">
                <a:solidFill>
                  <a:srgbClr val="990000"/>
                </a:solidFill>
              </a:rPr>
              <a:t>, </a:t>
            </a:r>
            <a:r>
              <a:rPr lang="en-US" sz="2400" b="1" u="sng" dirty="0" smtClean="0">
                <a:solidFill>
                  <a:srgbClr val="990000"/>
                </a:solidFill>
              </a:rPr>
              <a:t>cf. Gal.1:2</a:t>
            </a:r>
            <a:r>
              <a:rPr lang="en-US" sz="2400" b="1" dirty="0" smtClean="0">
                <a:solidFill>
                  <a:srgbClr val="990000"/>
                </a:solidFill>
              </a:rPr>
              <a:t> </a:t>
            </a:r>
            <a:r>
              <a:rPr lang="en-US" sz="2400" b="1" dirty="0" smtClean="0">
                <a:solidFill>
                  <a:srgbClr val="990000"/>
                </a:solidFill>
                <a:sym typeface="Wingdings"/>
              </a:rPr>
              <a:t> </a:t>
            </a:r>
            <a:r>
              <a:rPr lang="en-US" sz="2400" b="1" u="sng" dirty="0" smtClean="0">
                <a:solidFill>
                  <a:srgbClr val="990000"/>
                </a:solidFill>
                <a:sym typeface="Wingdings"/>
              </a:rPr>
              <a:t>4:21-31</a:t>
            </a:r>
            <a:r>
              <a:rPr lang="en-US" sz="2400" b="1" dirty="0" smtClean="0">
                <a:sym typeface="Wingdings"/>
              </a:rPr>
              <a:t>…</a:t>
            </a:r>
            <a:endParaRPr lang="en-US" sz="2400" b="1" dirty="0" smtClean="0"/>
          </a:p>
          <a:p>
            <a:pPr lvl="1">
              <a:buClr>
                <a:schemeClr val="accent1"/>
              </a:buClr>
            </a:pPr>
            <a:r>
              <a:rPr lang="en-US" sz="2400" b="1" dirty="0" smtClean="0"/>
              <a:t>And therefore also to problems of </a:t>
            </a:r>
            <a:r>
              <a:rPr lang="en-US" sz="2400" b="1" i="1" dirty="0" smtClean="0">
                <a:solidFill>
                  <a:srgbClr val="990000"/>
                </a:solidFill>
              </a:rPr>
              <a:t>application</a:t>
            </a:r>
            <a:r>
              <a:rPr lang="en-US" sz="2400" b="1" dirty="0" smtClean="0"/>
              <a:t>, </a:t>
            </a:r>
            <a:r>
              <a:rPr lang="en-US" sz="2400" b="1" u="sng" dirty="0" smtClean="0">
                <a:solidFill>
                  <a:schemeClr val="accent1"/>
                </a:solidFill>
              </a:rPr>
              <a:t>Gal.5:1-4</a:t>
            </a:r>
            <a:r>
              <a:rPr lang="en-US" sz="2400" b="1" dirty="0" smtClean="0"/>
              <a:t>; </a:t>
            </a:r>
            <a:r>
              <a:rPr lang="en-US" sz="2400" b="1" u="sng" dirty="0" smtClean="0">
                <a:solidFill>
                  <a:srgbClr val="990000"/>
                </a:solidFill>
              </a:rPr>
              <a:t>6:1ff</a:t>
            </a:r>
            <a:r>
              <a:rPr lang="en-US" sz="2400" b="1" dirty="0" smtClean="0"/>
              <a:t>. </a:t>
            </a:r>
          </a:p>
        </p:txBody>
      </p:sp>
      <p:pic>
        <p:nvPicPr>
          <p:cNvPr id="4" name="Picture 3" descr="Bible graphic.gif"/>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17473" y="276123"/>
            <a:ext cx="1428719" cy="1637357"/>
          </a:xfrm>
          <a:prstGeom prst="rect">
            <a:avLst/>
          </a:prstGeom>
        </p:spPr>
      </p:pic>
    </p:spTree>
    <p:extLst>
      <p:ext uri="{BB962C8B-B14F-4D97-AF65-F5344CB8AC3E}">
        <p14:creationId xmlns:p14="http://schemas.microsoft.com/office/powerpoint/2010/main" val="2918243878"/>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p:tgtEl>
                                          <p:spTgt spid="3">
                                            <p:txEl>
                                              <p:pRg st="0" end="0"/>
                                            </p:txEl>
                                          </p:spTgt>
                                        </p:tgtEl>
                                        <p:attrNameLst>
                                          <p:attrName>ppt_y</p:attrName>
                                        </p:attrNameLst>
                                      </p:cBhvr>
                                      <p:tavLst>
                                        <p:tav tm="0">
                                          <p:val>
                                            <p:strVal val="#ppt_y+#ppt_h*1.125000"/>
                                          </p:val>
                                        </p:tav>
                                        <p:tav tm="100000">
                                          <p:val>
                                            <p:strVal val="#ppt_y"/>
                                          </p:val>
                                        </p:tav>
                                      </p:tavLst>
                                    </p:anim>
                                    <p:animEffect transition="in" filter="wipe(up)">
                                      <p:cBhvr>
                                        <p:cTn id="8" dur="500"/>
                                        <p:tgtEl>
                                          <p:spTgt spid="3">
                                            <p:txEl>
                                              <p:pRg st="0" end="0"/>
                                            </p:txEl>
                                          </p:spTgt>
                                        </p:tgtEl>
                                      </p:cBhvr>
                                    </p:animEffect>
                                  </p:childTnLst>
                                </p:cTn>
                              </p:par>
                            </p:childTnLst>
                          </p:cTn>
                        </p:par>
                      </p:childTnLst>
                    </p:cTn>
                  </p:par>
                  <p:par>
                    <p:cTn id="9" fill="hold">
                      <p:stCondLst>
                        <p:cond delay="indefinite"/>
                      </p:stCondLst>
                      <p:childTnLst>
                        <p:par>
                          <p:cTn id="10" fill="hold">
                            <p:stCondLst>
                              <p:cond delay="0"/>
                            </p:stCondLst>
                            <p:childTnLst>
                              <p:par>
                                <p:cTn id="11" presetID="12" presetClass="entr" presetSubtype="1"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p:tgtEl>
                                          <p:spTgt spid="3">
                                            <p:txEl>
                                              <p:pRg st="1" end="1"/>
                                            </p:txEl>
                                          </p:spTgt>
                                        </p:tgtEl>
                                        <p:attrNameLst>
                                          <p:attrName>ppt_y</p:attrName>
                                        </p:attrNameLst>
                                      </p:cBhvr>
                                      <p:tavLst>
                                        <p:tav tm="0">
                                          <p:val>
                                            <p:strVal val="#ppt_y-#ppt_h*1.125000"/>
                                          </p:val>
                                        </p:tav>
                                        <p:tav tm="100000">
                                          <p:val>
                                            <p:strVal val="#ppt_y"/>
                                          </p:val>
                                        </p:tav>
                                      </p:tavLst>
                                    </p:anim>
                                    <p:animEffect transition="in" filter="wipe(down)">
                                      <p:cBhvr>
                                        <p:cTn id="14" dur="500"/>
                                        <p:tgtEl>
                                          <p:spTgt spid="3">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2" presetClass="entr" presetSubtype="1"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p:tgtEl>
                                          <p:spTgt spid="3">
                                            <p:txEl>
                                              <p:pRg st="2" end="2"/>
                                            </p:txEl>
                                          </p:spTgt>
                                        </p:tgtEl>
                                        <p:attrNameLst>
                                          <p:attrName>ppt_y</p:attrName>
                                        </p:attrNameLst>
                                      </p:cBhvr>
                                      <p:tavLst>
                                        <p:tav tm="0">
                                          <p:val>
                                            <p:strVal val="#ppt_y-#ppt_h*1.125000"/>
                                          </p:val>
                                        </p:tav>
                                        <p:tav tm="100000">
                                          <p:val>
                                            <p:strVal val="#ppt_y"/>
                                          </p:val>
                                        </p:tav>
                                      </p:tavLst>
                                    </p:anim>
                                    <p:animEffect transition="in" filter="wipe(down)">
                                      <p:cBhvr>
                                        <p:cTn id="20" dur="500"/>
                                        <p:tgtEl>
                                          <p:spTgt spid="3">
                                            <p:txEl>
                                              <p:pRg st="2" end="2"/>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2" presetClass="entr" presetSubtype="1"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p:tgtEl>
                                          <p:spTgt spid="3">
                                            <p:txEl>
                                              <p:pRg st="3" end="3"/>
                                            </p:txEl>
                                          </p:spTgt>
                                        </p:tgtEl>
                                        <p:attrNameLst>
                                          <p:attrName>ppt_y</p:attrName>
                                        </p:attrNameLst>
                                      </p:cBhvr>
                                      <p:tavLst>
                                        <p:tav tm="0">
                                          <p:val>
                                            <p:strVal val="#ppt_y-#ppt_h*1.125000"/>
                                          </p:val>
                                        </p:tav>
                                        <p:tav tm="100000">
                                          <p:val>
                                            <p:strVal val="#ppt_y"/>
                                          </p:val>
                                        </p:tav>
                                      </p:tavLst>
                                    </p:anim>
                                    <p:animEffect transition="in" filter="wipe(down)">
                                      <p:cBhvr>
                                        <p:cTn id="26"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276123"/>
            <a:ext cx="6508377" cy="1637357"/>
          </a:xfrm>
        </p:spPr>
        <p:txBody>
          <a:bodyPr anchor="ctr"/>
          <a:lstStyle/>
          <a:p>
            <a:pPr algn="ctr"/>
            <a:r>
              <a:rPr lang="en-US" sz="4400" b="1" dirty="0" smtClean="0"/>
              <a:t>Keys to Understanding the Bible</a:t>
            </a:r>
            <a:endParaRPr lang="en-US" sz="4400" b="1" dirty="0"/>
          </a:p>
        </p:txBody>
      </p:sp>
      <p:sp>
        <p:nvSpPr>
          <p:cNvPr id="3" name="Content Placeholder 2"/>
          <p:cNvSpPr>
            <a:spLocks noGrp="1"/>
          </p:cNvSpPr>
          <p:nvPr>
            <p:ph idx="1"/>
          </p:nvPr>
        </p:nvSpPr>
        <p:spPr>
          <a:xfrm>
            <a:off x="457199" y="2209800"/>
            <a:ext cx="8387261" cy="4459503"/>
          </a:xfrm>
          <a:solidFill>
            <a:schemeClr val="bg2"/>
          </a:solidFill>
        </p:spPr>
        <p:txBody>
          <a:bodyPr>
            <a:normAutofit/>
          </a:bodyPr>
          <a:lstStyle/>
          <a:p>
            <a:pPr marL="0" indent="0">
              <a:buNone/>
            </a:pPr>
            <a:r>
              <a:rPr lang="en-US" sz="2800" b="1" dirty="0" smtClean="0">
                <a:solidFill>
                  <a:srgbClr val="990000"/>
                </a:solidFill>
              </a:rPr>
              <a:t>Conclusion:</a:t>
            </a:r>
          </a:p>
          <a:p>
            <a:pPr lvl="1">
              <a:buClr>
                <a:schemeClr val="accent1"/>
              </a:buClr>
            </a:pPr>
            <a:r>
              <a:rPr lang="en-US" sz="2400" b="1" dirty="0"/>
              <a:t>P</a:t>
            </a:r>
            <a:r>
              <a:rPr lang="en-US" sz="2400" b="1" dirty="0" smtClean="0"/>
              <a:t>lease understand that God provided His Will in words that we can, and should, correctly </a:t>
            </a:r>
            <a:r>
              <a:rPr lang="en-US" sz="2400" b="1" dirty="0" smtClean="0">
                <a:solidFill>
                  <a:srgbClr val="990000"/>
                </a:solidFill>
              </a:rPr>
              <a:t>interpret</a:t>
            </a:r>
            <a:r>
              <a:rPr lang="en-US" sz="2400" b="1" dirty="0" smtClean="0"/>
              <a:t>, </a:t>
            </a:r>
            <a:r>
              <a:rPr lang="en-US" sz="2400" b="1" dirty="0" smtClean="0">
                <a:solidFill>
                  <a:srgbClr val="990000"/>
                </a:solidFill>
              </a:rPr>
              <a:t>understand</a:t>
            </a:r>
            <a:r>
              <a:rPr lang="en-US" sz="2400" b="1" dirty="0" smtClean="0"/>
              <a:t>, and </a:t>
            </a:r>
            <a:r>
              <a:rPr lang="en-US" sz="2400" b="1" dirty="0" smtClean="0">
                <a:solidFill>
                  <a:srgbClr val="990000"/>
                </a:solidFill>
              </a:rPr>
              <a:t>apply</a:t>
            </a:r>
            <a:r>
              <a:rPr lang="en-US" sz="2400" b="1" dirty="0"/>
              <a:t>.</a:t>
            </a:r>
            <a:r>
              <a:rPr lang="en-US" sz="2400" b="1" dirty="0" smtClean="0"/>
              <a:t>  </a:t>
            </a:r>
          </a:p>
          <a:p>
            <a:pPr lvl="1">
              <a:buClr>
                <a:schemeClr val="accent1"/>
              </a:buClr>
            </a:pPr>
            <a:r>
              <a:rPr lang="en-US" sz="2400" b="1" dirty="0" smtClean="0"/>
              <a:t>These words are </a:t>
            </a:r>
            <a:r>
              <a:rPr lang="en-US" sz="2400" b="1" i="1" dirty="0" smtClean="0">
                <a:solidFill>
                  <a:srgbClr val="990000"/>
                </a:solidFill>
              </a:rPr>
              <a:t>living</a:t>
            </a:r>
            <a:r>
              <a:rPr lang="en-US" sz="2400" b="1" i="1" dirty="0" smtClean="0"/>
              <a:t>, </a:t>
            </a:r>
            <a:r>
              <a:rPr lang="en-US" sz="2400" b="1" i="1" dirty="0" smtClean="0">
                <a:solidFill>
                  <a:srgbClr val="990000"/>
                </a:solidFill>
              </a:rPr>
              <a:t>active</a:t>
            </a:r>
            <a:r>
              <a:rPr lang="en-US" sz="2400" b="1" i="1" dirty="0" smtClean="0"/>
              <a:t>, </a:t>
            </a:r>
            <a:r>
              <a:rPr lang="en-US" sz="2400" b="1" dirty="0" smtClean="0"/>
              <a:t>and </a:t>
            </a:r>
            <a:r>
              <a:rPr lang="en-US" sz="2400" b="1" i="1" dirty="0" smtClean="0">
                <a:solidFill>
                  <a:srgbClr val="990000"/>
                </a:solidFill>
              </a:rPr>
              <a:t>divisive</a:t>
            </a:r>
            <a:r>
              <a:rPr lang="en-US" sz="2400" b="1" i="1" dirty="0" smtClean="0"/>
              <a:t> </a:t>
            </a:r>
            <a:r>
              <a:rPr lang="en-US" sz="2400" b="1" dirty="0" smtClean="0"/>
              <a:t>(even between </a:t>
            </a:r>
            <a:r>
              <a:rPr lang="en-US" sz="2400" b="1" i="1" dirty="0" smtClean="0"/>
              <a:t>thoughts </a:t>
            </a:r>
            <a:r>
              <a:rPr lang="en-US" sz="2400" b="1" dirty="0" smtClean="0"/>
              <a:t>and </a:t>
            </a:r>
            <a:r>
              <a:rPr lang="en-US" sz="2400" b="1" i="1" dirty="0" smtClean="0"/>
              <a:t>intentions</a:t>
            </a:r>
            <a:r>
              <a:rPr lang="en-US" sz="2400" b="1" dirty="0" smtClean="0"/>
              <a:t>)</a:t>
            </a:r>
            <a:r>
              <a:rPr lang="en-US" sz="2400" b="1" i="1" dirty="0" smtClean="0"/>
              <a:t>, </a:t>
            </a:r>
            <a:r>
              <a:rPr lang="en-US" sz="2400" b="1" u="sng" dirty="0" smtClean="0">
                <a:solidFill>
                  <a:srgbClr val="990000"/>
                </a:solidFill>
              </a:rPr>
              <a:t>Heb.4:12</a:t>
            </a:r>
            <a:r>
              <a:rPr lang="en-US" sz="2400" b="1" dirty="0" smtClean="0"/>
              <a:t>.</a:t>
            </a:r>
          </a:p>
          <a:p>
            <a:pPr lvl="1">
              <a:buClr>
                <a:schemeClr val="accent1"/>
              </a:buClr>
            </a:pPr>
            <a:r>
              <a:rPr lang="en-US" sz="2400" b="1" dirty="0" smtClean="0"/>
              <a:t>So, </a:t>
            </a:r>
            <a:r>
              <a:rPr lang="en-US" sz="2400" b="1" dirty="0" smtClean="0">
                <a:solidFill>
                  <a:srgbClr val="990000"/>
                </a:solidFill>
              </a:rPr>
              <a:t>“Get the Big Picture” </a:t>
            </a:r>
            <a:r>
              <a:rPr lang="en-US" sz="2400" b="1" dirty="0" smtClean="0"/>
              <a:t>(understand where the </a:t>
            </a:r>
            <a:r>
              <a:rPr lang="en-US" sz="2400" b="1" i="1" dirty="0" smtClean="0"/>
              <a:t>story </a:t>
            </a:r>
            <a:r>
              <a:rPr lang="en-US" sz="2400" b="1" dirty="0" smtClean="0"/>
              <a:t>winds up), and know that the Bible was written </a:t>
            </a:r>
            <a:r>
              <a:rPr lang="en-US" sz="2400" b="1" dirty="0" smtClean="0">
                <a:solidFill>
                  <a:srgbClr val="990000"/>
                </a:solidFill>
              </a:rPr>
              <a:t>“for us” but not “to us” </a:t>
            </a:r>
            <a:r>
              <a:rPr lang="en-US" sz="2400" b="1" dirty="0" smtClean="0">
                <a:solidFill>
                  <a:srgbClr val="000000"/>
                </a:solidFill>
              </a:rPr>
              <a:t>(that it </a:t>
            </a:r>
            <a:r>
              <a:rPr lang="en-US" sz="2400" b="1" i="1" dirty="0" smtClean="0">
                <a:solidFill>
                  <a:srgbClr val="000000"/>
                </a:solidFill>
              </a:rPr>
              <a:t>pertains </a:t>
            </a:r>
            <a:r>
              <a:rPr lang="en-US" sz="2400" b="1" dirty="0" smtClean="0">
                <a:solidFill>
                  <a:srgbClr val="000000"/>
                </a:solidFill>
              </a:rPr>
              <a:t>to me, but is not </a:t>
            </a:r>
            <a:r>
              <a:rPr lang="en-US" sz="2400" b="1" i="1" dirty="0" smtClean="0">
                <a:solidFill>
                  <a:srgbClr val="000000"/>
                </a:solidFill>
              </a:rPr>
              <a:t>about </a:t>
            </a:r>
            <a:r>
              <a:rPr lang="en-US" sz="2400" b="1" dirty="0" smtClean="0">
                <a:solidFill>
                  <a:srgbClr val="000000"/>
                </a:solidFill>
              </a:rPr>
              <a:t>me- the story is much bigger than just “me”)</a:t>
            </a:r>
            <a:r>
              <a:rPr lang="en-US" sz="2400" b="1" dirty="0"/>
              <a:t>,</a:t>
            </a:r>
            <a:r>
              <a:rPr lang="en-US" sz="2400" b="1" dirty="0" smtClean="0"/>
              <a:t> and get busy! </a:t>
            </a:r>
          </a:p>
        </p:txBody>
      </p:sp>
      <p:pic>
        <p:nvPicPr>
          <p:cNvPr id="4" name="Picture 3" descr="Bible graphic.gif"/>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17473" y="276123"/>
            <a:ext cx="1428719" cy="1637357"/>
          </a:xfrm>
          <a:prstGeom prst="rect">
            <a:avLst/>
          </a:prstGeom>
        </p:spPr>
      </p:pic>
    </p:spTree>
    <p:extLst>
      <p:ext uri="{BB962C8B-B14F-4D97-AF65-F5344CB8AC3E}">
        <p14:creationId xmlns:p14="http://schemas.microsoft.com/office/powerpoint/2010/main" val="3898570032"/>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1"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p:tgtEl>
                                          <p:spTgt spid="3">
                                            <p:txEl>
                                              <p:pRg st="1" end="1"/>
                                            </p:txEl>
                                          </p:spTgt>
                                        </p:tgtEl>
                                        <p:attrNameLst>
                                          <p:attrName>ppt_y</p:attrName>
                                        </p:attrNameLst>
                                      </p:cBhvr>
                                      <p:tavLst>
                                        <p:tav tm="0">
                                          <p:val>
                                            <p:strVal val="#ppt_y-#ppt_h*1.125000"/>
                                          </p:val>
                                        </p:tav>
                                        <p:tav tm="100000">
                                          <p:val>
                                            <p:strVal val="#ppt_y"/>
                                          </p:val>
                                        </p:tav>
                                      </p:tavLst>
                                    </p:anim>
                                    <p:animEffect transition="in" filter="wipe(down)">
                                      <p:cBhvr>
                                        <p:cTn id="8" dur="500"/>
                                        <p:tgtEl>
                                          <p:spTgt spid="3">
                                            <p:txEl>
                                              <p:pRg st="1" end="1"/>
                                            </p:txEl>
                                          </p:spTgt>
                                        </p:tgtEl>
                                      </p:cBhvr>
                                    </p:animEffect>
                                  </p:childTnLst>
                                </p:cTn>
                              </p:par>
                            </p:childTnLst>
                          </p:cTn>
                        </p:par>
                      </p:childTnLst>
                    </p:cTn>
                  </p:par>
                  <p:par>
                    <p:cTn id="9" fill="hold">
                      <p:stCondLst>
                        <p:cond delay="indefinite"/>
                      </p:stCondLst>
                      <p:childTnLst>
                        <p:par>
                          <p:cTn id="10" fill="hold">
                            <p:stCondLst>
                              <p:cond delay="0"/>
                            </p:stCondLst>
                            <p:childTnLst>
                              <p:par>
                                <p:cTn id="11" presetID="12" presetClass="entr" presetSubtype="1"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p:tgtEl>
                                          <p:spTgt spid="3">
                                            <p:txEl>
                                              <p:pRg st="2" end="2"/>
                                            </p:txEl>
                                          </p:spTgt>
                                        </p:tgtEl>
                                        <p:attrNameLst>
                                          <p:attrName>ppt_y</p:attrName>
                                        </p:attrNameLst>
                                      </p:cBhvr>
                                      <p:tavLst>
                                        <p:tav tm="0">
                                          <p:val>
                                            <p:strVal val="#ppt_y-#ppt_h*1.125000"/>
                                          </p:val>
                                        </p:tav>
                                        <p:tav tm="100000">
                                          <p:val>
                                            <p:strVal val="#ppt_y"/>
                                          </p:val>
                                        </p:tav>
                                      </p:tavLst>
                                    </p:anim>
                                    <p:animEffect transition="in" filter="wipe(down)">
                                      <p:cBhvr>
                                        <p:cTn id="14" dur="500"/>
                                        <p:tgtEl>
                                          <p:spTgt spid="3">
                                            <p:txEl>
                                              <p:pRg st="2" end="2"/>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2" presetClass="entr" presetSubtype="1"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p:tgtEl>
                                          <p:spTgt spid="3">
                                            <p:txEl>
                                              <p:pRg st="3" end="3"/>
                                            </p:txEl>
                                          </p:spTgt>
                                        </p:tgtEl>
                                        <p:attrNameLst>
                                          <p:attrName>ppt_y</p:attrName>
                                        </p:attrNameLst>
                                      </p:cBhvr>
                                      <p:tavLst>
                                        <p:tav tm="0">
                                          <p:val>
                                            <p:strVal val="#ppt_y-#ppt_h*1.125000"/>
                                          </p:val>
                                        </p:tav>
                                        <p:tav tm="100000">
                                          <p:val>
                                            <p:strVal val="#ppt_y"/>
                                          </p:val>
                                        </p:tav>
                                      </p:tavLst>
                                    </p:anim>
                                    <p:animEffect transition="in" filter="wipe(down)">
                                      <p:cBhvr>
                                        <p:cTn id="2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22426219"/>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theme/theme1.xml><?xml version="1.0" encoding="utf-8"?>
<a:theme xmlns:a="http://schemas.openxmlformats.org/drawingml/2006/main" name="Plaza">
  <a:themeElements>
    <a:clrScheme name="Plaza">
      <a:dk1>
        <a:sysClr val="windowText" lastClr="000000"/>
      </a:dk1>
      <a:lt1>
        <a:sysClr val="window" lastClr="FFFFFF"/>
      </a:lt1>
      <a:dk2>
        <a:srgbClr val="333333"/>
      </a:dk2>
      <a:lt2>
        <a:srgbClr val="CCCCCC"/>
      </a:lt2>
      <a:accent1>
        <a:srgbClr val="990000"/>
      </a:accent1>
      <a:accent2>
        <a:srgbClr val="580101"/>
      </a:accent2>
      <a:accent3>
        <a:srgbClr val="E94A00"/>
      </a:accent3>
      <a:accent4>
        <a:srgbClr val="EB8F00"/>
      </a:accent4>
      <a:accent5>
        <a:srgbClr val="A4A4A4"/>
      </a:accent5>
      <a:accent6>
        <a:srgbClr val="666666"/>
      </a:accent6>
      <a:hlink>
        <a:srgbClr val="D01010"/>
      </a:hlink>
      <a:folHlink>
        <a:srgbClr val="E6682E"/>
      </a:folHlink>
    </a:clrScheme>
    <a:fontScheme name="Plaza">
      <a:majorFont>
        <a:latin typeface="Century Gothic"/>
        <a:ea typeface=""/>
        <a:cs typeface=""/>
        <a:font script="Jpan" typeface="メイリオ"/>
        <a:font script="Hans" typeface="宋体"/>
        <a:font script="Hant" typeface="新細明體"/>
      </a:majorFont>
      <a:minorFont>
        <a:latin typeface="Century Gothic"/>
        <a:ea typeface=""/>
        <a:cs typeface=""/>
        <a:font script="Jpan" typeface="メイリオ"/>
        <a:font script="Hans" typeface="宋体"/>
        <a:font script="Hant" typeface="新細明體"/>
      </a:minorFont>
    </a:fontScheme>
    <a:fmtScheme name="Plaza">
      <a:fillStyleLst>
        <a:solidFill>
          <a:schemeClr val="phClr"/>
        </a:solidFill>
        <a:gradFill rotWithShape="1">
          <a:gsLst>
            <a:gs pos="0">
              <a:schemeClr val="phClr">
                <a:tint val="100000"/>
                <a:shade val="60000"/>
                <a:satMod val="135000"/>
              </a:schemeClr>
            </a:gs>
            <a:gs pos="100000">
              <a:schemeClr val="phClr">
                <a:tint val="100000"/>
                <a:shade val="100000"/>
                <a:satMod val="135000"/>
              </a:schemeClr>
            </a:gs>
          </a:gsLst>
          <a:lin ang="16200000" scaled="1"/>
        </a:gradFill>
        <a:gradFill rotWithShape="1">
          <a:gsLst>
            <a:gs pos="0">
              <a:schemeClr val="phClr">
                <a:shade val="70000"/>
                <a:satMod val="120000"/>
              </a:schemeClr>
            </a:gs>
            <a:gs pos="35000">
              <a:schemeClr val="phClr">
                <a:shade val="100000"/>
                <a:satMod val="150000"/>
              </a:schemeClr>
            </a:gs>
            <a:gs pos="70000">
              <a:schemeClr val="phClr">
                <a:tint val="100000"/>
                <a:shade val="100000"/>
                <a:satMod val="200000"/>
                <a:greenMod val="100000"/>
              </a:schemeClr>
            </a:gs>
            <a:gs pos="100000">
              <a:schemeClr val="phClr">
                <a:tint val="100000"/>
                <a:shade val="100000"/>
                <a:satMod val="250000"/>
                <a:greenMod val="100000"/>
              </a:schemeClr>
            </a:gs>
          </a:gsLst>
          <a:lin ang="16200000" scaled="1"/>
        </a:gra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innerShdw blurRad="190500" dist="63500" dir="5400000">
              <a:srgbClr val="FFFFFF">
                <a:alpha val="65000"/>
              </a:srgbClr>
            </a:innerShdw>
          </a:effectLst>
          <a:scene3d>
            <a:camera prst="orthographicFront">
              <a:rot lat="0" lon="0" rev="0"/>
            </a:camera>
            <a:lightRig rig="twoPt" dir="r">
              <a:rot lat="0" lon="0" rev="6000000"/>
            </a:lightRig>
          </a:scene3d>
          <a:sp3d prstMaterial="matte">
            <a:bevelT w="0" h="0" prst="relaxedInset"/>
          </a:sp3d>
        </a:effectStyle>
        <a:effectStyle>
          <a:effectLst>
            <a:innerShdw blurRad="50800" dist="25400" dir="13500000">
              <a:srgbClr val="FFFFFF">
                <a:alpha val="75000"/>
              </a:srgbClr>
            </a:innerShdw>
            <a:outerShdw blurRad="88900" dist="38100" dir="6600000" sx="101000" sy="101000" rotWithShape="0">
              <a:srgbClr val="000000">
                <a:alpha val="50000"/>
              </a:srgbClr>
            </a:outerShdw>
          </a:effectLst>
          <a:scene3d>
            <a:camera prst="perspectiveFront" fov="3000000"/>
            <a:lightRig rig="morning" dir="tl">
              <a:rot lat="0" lon="0" rev="1800000"/>
            </a:lightRig>
          </a:scene3d>
          <a:sp3d contourW="38100" prstMaterial="softEdge">
            <a:bevelT w="25400" h="38100"/>
            <a:contourClr>
              <a:schemeClr val="phClr">
                <a:tint val="6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Plaza.thmx</Template>
  <TotalTime>4643</TotalTime>
  <Words>1365</Words>
  <Application>Microsoft Macintosh PowerPoint</Application>
  <PresentationFormat>On-screen Show (4:3)</PresentationFormat>
  <Paragraphs>47</Paragraphs>
  <Slides>7</Slides>
  <Notes>5</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Plaza</vt:lpstr>
      <vt:lpstr>PowerPoint Presentation</vt:lpstr>
      <vt:lpstr>How to Understand the Bible</vt:lpstr>
      <vt:lpstr>Keys to Understanding the Bible</vt:lpstr>
      <vt:lpstr>Keys to Understanding the Bible</vt:lpstr>
      <vt:lpstr>Keys to Understanding the Bible</vt:lpstr>
      <vt:lpstr>Keys to Understanding the Bible</vt:lpstr>
      <vt:lpstr>PowerPoint Presentation</vt:lpstr>
    </vt:vector>
  </TitlesOfParts>
  <Company>Southside Church of Christ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Our Order of Services:</dc:title>
  <dc:creator>Philip Strong</dc:creator>
  <cp:lastModifiedBy>Philip Strong</cp:lastModifiedBy>
  <cp:revision>58</cp:revision>
  <cp:lastPrinted>2013-02-05T19:37:22Z</cp:lastPrinted>
  <dcterms:created xsi:type="dcterms:W3CDTF">2013-01-31T17:37:35Z</dcterms:created>
  <dcterms:modified xsi:type="dcterms:W3CDTF">2017-02-14T17:57:37Z</dcterms:modified>
</cp:coreProperties>
</file>