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477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17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40606-DDEC-BE4B-8BBD-E470955CE94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7C310-5508-1346-AC59-F51F276F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3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77F9A-E8F4-3B46-A15C-ED0636CB8CB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6B52A-5AA3-FA4A-B41C-1F9F4FF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8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Disclaimer:  This list</a:t>
            </a:r>
            <a:r>
              <a:rPr lang="en-US" baseline="0" dirty="0" smtClean="0"/>
              <a:t> is comprised of what “I” think is important.  Obviously, your thoughts on this subject may be different from mine, but please give these 5 points some consideration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*#2- Interesting that man goes to two extremes in this regard: 1) deifies and worships his own desires, </a:t>
            </a:r>
            <a:r>
              <a:rPr lang="en-US" u="sng" baseline="0" dirty="0" smtClean="0"/>
              <a:t>Phil.3:19</a:t>
            </a:r>
            <a:r>
              <a:rPr lang="en-US" u="none" baseline="0" dirty="0" smtClean="0"/>
              <a:t>; or, 2) deifies and worships denial of desires, </a:t>
            </a:r>
            <a:r>
              <a:rPr lang="en-US" u="sng" baseline="0" dirty="0" smtClean="0"/>
              <a:t>Col.2:23.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6B52A-5AA3-FA4A-B41C-1F9F4FF496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9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74632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9204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41296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34441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3522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27204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64108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49337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3947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5382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8313"/>
      </p:ext>
    </p:extLst>
  </p:cSld>
  <p:clrMapOvr>
    <a:masterClrMapping/>
  </p:clrMapOvr>
  <p:transition xmlns:p14="http://schemas.microsoft.com/office/powerpoint/2010/main"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0C24-097E-9B46-8954-B6297DB65A13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67FF-48A9-0B41-9C2F-92B2DBA9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7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503105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-5722"/>
            <a:ext cx="3810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92" y="89725"/>
            <a:ext cx="6449548" cy="1772271"/>
          </a:xfrm>
          <a:solidFill>
            <a:schemeClr val="bg1"/>
          </a:solidFill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Five Vital Truths of Life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02" y="1861996"/>
            <a:ext cx="5169136" cy="17863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may be able to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live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without them- but you won’t live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without them.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Frame 8"/>
          <p:cNvSpPr/>
          <p:nvPr/>
        </p:nvSpPr>
        <p:spPr>
          <a:xfrm>
            <a:off x="6577438" y="58719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55459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There is a God, </a:t>
            </a:r>
            <a:r>
              <a:rPr lang="en-US" sz="2800" b="1" u="sng" dirty="0" smtClean="0">
                <a:solidFill>
                  <a:schemeClr val="accent2"/>
                </a:solidFill>
              </a:rPr>
              <a:t>Psa.19:1-4a</a:t>
            </a:r>
            <a:r>
              <a:rPr lang="en-US" sz="2800" b="1" dirty="0" smtClean="0">
                <a:solidFill>
                  <a:schemeClr val="accent2"/>
                </a:solidFill>
              </a:rPr>
              <a:t>; </a:t>
            </a:r>
            <a:r>
              <a:rPr lang="en-US" sz="2800" b="1" u="sng" dirty="0" smtClean="0">
                <a:solidFill>
                  <a:schemeClr val="accent2"/>
                </a:solidFill>
              </a:rPr>
              <a:t>Rom.1:18-20</a:t>
            </a:r>
            <a:r>
              <a:rPr lang="en-US" sz="2800" b="1" dirty="0" smtClean="0">
                <a:solidFill>
                  <a:schemeClr val="accent2"/>
                </a:solidFill>
              </a:rPr>
              <a:t>; </a:t>
            </a:r>
            <a:r>
              <a:rPr lang="en-US" sz="2800" b="1" u="sng" dirty="0" smtClean="0">
                <a:solidFill>
                  <a:schemeClr val="accent2"/>
                </a:solidFill>
              </a:rPr>
              <a:t>Josh.24:14-15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We’re not Him, </a:t>
            </a:r>
            <a:r>
              <a:rPr lang="en-US" sz="2800" b="1" u="sng" dirty="0" smtClean="0">
                <a:solidFill>
                  <a:schemeClr val="accent2"/>
                </a:solidFill>
              </a:rPr>
              <a:t>Psa.144:3</a:t>
            </a:r>
            <a:r>
              <a:rPr lang="en-US" sz="2800" b="1" dirty="0" smtClean="0">
                <a:solidFill>
                  <a:schemeClr val="accent2"/>
                </a:solidFill>
              </a:rPr>
              <a:t>; </a:t>
            </a:r>
            <a:r>
              <a:rPr lang="en-US" sz="2800" b="1" u="sng" dirty="0" smtClean="0">
                <a:solidFill>
                  <a:schemeClr val="accent2"/>
                </a:solidFill>
              </a:rPr>
              <a:t>Isa.55:8-9</a:t>
            </a:r>
            <a:r>
              <a:rPr lang="en-US" sz="2800" b="1" dirty="0" smtClean="0">
                <a:solidFill>
                  <a:schemeClr val="accent2"/>
                </a:solidFill>
              </a:rPr>
              <a:t>; </a:t>
            </a:r>
            <a:r>
              <a:rPr lang="en-US" sz="2800" b="1" u="sng" dirty="0" smtClean="0">
                <a:solidFill>
                  <a:schemeClr val="accent2"/>
                </a:solidFill>
              </a:rPr>
              <a:t>Jer.10:23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Life as we know it will end, </a:t>
            </a:r>
            <a:r>
              <a:rPr lang="en-US" sz="2800" b="1" u="sng" dirty="0" smtClean="0">
                <a:solidFill>
                  <a:srgbClr val="C0504D"/>
                </a:solidFill>
              </a:rPr>
              <a:t>Psa.144:4</a:t>
            </a:r>
            <a:r>
              <a:rPr lang="en-US" sz="2800" b="1" dirty="0" smtClean="0">
                <a:solidFill>
                  <a:srgbClr val="C0504D"/>
                </a:solidFill>
              </a:rPr>
              <a:t>; </a:t>
            </a:r>
            <a:r>
              <a:rPr lang="en-US" sz="2800" b="1" u="sng" dirty="0" smtClean="0">
                <a:solidFill>
                  <a:srgbClr val="C0504D"/>
                </a:solidFill>
              </a:rPr>
              <a:t>39:5-6,4</a:t>
            </a:r>
            <a:r>
              <a:rPr lang="en-US" sz="2800" b="1" dirty="0" smtClean="0">
                <a:solidFill>
                  <a:srgbClr val="C0504D"/>
                </a:solidFill>
              </a:rPr>
              <a:t>; </a:t>
            </a:r>
            <a:r>
              <a:rPr lang="en-US" sz="2800" b="1" u="sng" dirty="0" smtClean="0">
                <a:solidFill>
                  <a:srgbClr val="C0504D"/>
                </a:solidFill>
              </a:rPr>
              <a:t>90:10-12</a:t>
            </a:r>
            <a:endParaRPr lang="en-US" sz="2800" b="1" dirty="0" smtClean="0">
              <a:solidFill>
                <a:srgbClr val="C0504D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Eternal judgment follows, </a:t>
            </a:r>
            <a:r>
              <a:rPr lang="en-US" sz="2800" b="1" u="sng" dirty="0" smtClean="0">
                <a:solidFill>
                  <a:schemeClr val="accent2"/>
                </a:solidFill>
              </a:rPr>
              <a:t>Heb.9:27</a:t>
            </a:r>
            <a:r>
              <a:rPr lang="en-US" sz="2800" b="1" dirty="0" smtClean="0">
                <a:solidFill>
                  <a:schemeClr val="accent2"/>
                </a:solidFill>
              </a:rPr>
              <a:t>; </a:t>
            </a:r>
            <a:r>
              <a:rPr lang="en-US" sz="2800" b="1" u="sng" dirty="0" smtClean="0">
                <a:solidFill>
                  <a:schemeClr val="accent2"/>
                </a:solidFill>
              </a:rPr>
              <a:t>John 5:28-29</a:t>
            </a:r>
            <a:r>
              <a:rPr lang="en-US" sz="2800" b="1" dirty="0" smtClean="0">
                <a:solidFill>
                  <a:schemeClr val="accent2"/>
                </a:solidFill>
              </a:rPr>
              <a:t>; </a:t>
            </a:r>
            <a:r>
              <a:rPr lang="en-US" sz="2800" b="1" u="sng" dirty="0" smtClean="0">
                <a:solidFill>
                  <a:schemeClr val="accent2"/>
                </a:solidFill>
              </a:rPr>
              <a:t>2Cor.5:10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God wants to and will save us, but will not do so without our participation (faithful obedience), </a:t>
            </a:r>
            <a:r>
              <a:rPr lang="en-US" sz="2800" b="1" u="sng" dirty="0" smtClean="0">
                <a:solidFill>
                  <a:srgbClr val="C0504D"/>
                </a:solidFill>
              </a:rPr>
              <a:t>2Cor.5:1-11</a:t>
            </a:r>
            <a:r>
              <a:rPr lang="en-US" sz="2800" b="1" dirty="0" smtClean="0">
                <a:solidFill>
                  <a:srgbClr val="4779B9"/>
                </a:solidFill>
              </a:rPr>
              <a:t>.</a:t>
            </a:r>
            <a:endParaRPr lang="en-US" sz="2800" b="1" dirty="0">
              <a:solidFill>
                <a:srgbClr val="4779B9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7667864" y="0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5334000" y="1857509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478640" y="1839545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7548683" y="1839545"/>
            <a:ext cx="1666310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46114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9" grpId="1" animBg="1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-5722"/>
            <a:ext cx="3810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92" y="89725"/>
            <a:ext cx="6449548" cy="1772271"/>
          </a:xfrm>
          <a:solidFill>
            <a:schemeClr val="bg1"/>
          </a:solidFill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Five Vital Truths of Life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02" y="1861996"/>
            <a:ext cx="5169136" cy="17863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These five truths, taken to heart, will change both your life and your eternal destiny!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Frame 8"/>
          <p:cNvSpPr/>
          <p:nvPr/>
        </p:nvSpPr>
        <p:spPr>
          <a:xfrm>
            <a:off x="6577438" y="58719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55459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There is a God. 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We’re not Him.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Life as we know it will end.</a:t>
            </a:r>
            <a:endParaRPr lang="en-US" sz="2800" b="1" dirty="0" smtClean="0">
              <a:solidFill>
                <a:srgbClr val="C0504D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Eternal judgment follows</a:t>
            </a:r>
            <a:r>
              <a:rPr lang="en-US" sz="2800" b="1" dirty="0">
                <a:solidFill>
                  <a:srgbClr val="4779B9"/>
                </a:solidFill>
              </a:rPr>
              <a:t>.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4779B9"/>
                </a:solidFill>
              </a:rPr>
              <a:t>God wants to and will save us, but will not do so without our participation.</a:t>
            </a:r>
            <a:endParaRPr lang="en-US" sz="2800" b="1" dirty="0">
              <a:solidFill>
                <a:srgbClr val="4779B9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7667864" y="0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5334000" y="1857509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478640" y="1839545"/>
            <a:ext cx="1269975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7548683" y="1839545"/>
            <a:ext cx="1666310" cy="19893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103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52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0"/>
                            </p:stCondLst>
                            <p:childTnLst>
                              <p:par>
                                <p:cTn id="64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9" grpId="1" animBg="1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522311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5143</TotalTime>
  <Words>295</Words>
  <Application>Microsoft Macintosh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Five Vital Truths of Life</vt:lpstr>
      <vt:lpstr>Five Vital Truths of Life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Vital Truths of Life</dc:title>
  <dc:creator>Philip Strong</dc:creator>
  <cp:lastModifiedBy>Philip Strong</cp:lastModifiedBy>
  <cp:revision>16</cp:revision>
  <cp:lastPrinted>2014-12-21T14:52:30Z</cp:lastPrinted>
  <dcterms:created xsi:type="dcterms:W3CDTF">2014-12-19T15:57:26Z</dcterms:created>
  <dcterms:modified xsi:type="dcterms:W3CDTF">2016-10-23T10:48:22Z</dcterms:modified>
</cp:coreProperties>
</file>