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56" r:id="rId3"/>
    <p:sldId id="257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364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75" autoAdjust="0"/>
  </p:normalViewPr>
  <p:slideViewPr>
    <p:cSldViewPr snapToGrid="0" snapToObjects="1">
      <p:cViewPr varScale="1">
        <p:scale>
          <a:sx n="116" d="100"/>
          <a:sy n="11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44B7E-B596-4A4D-9B41-0F8571BB1871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B87C3-2BE7-0C45-A969-2F71E8B38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2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E5C77-055B-764A-A718-DBBB5DFBBB4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9A49E-3CF5-E143-B3E2-FF2444AA1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5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A49E-3CF5-E143-B3E2-FF2444AA16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46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a movement,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this country especially, toward being “spiritual, but not religious.”  Surely denominational abuses (</a:t>
            </a:r>
            <a:r>
              <a:rPr lang="en-US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cf. John 17:19-21</a:t>
            </a:r>
            <a:r>
              <a:rPr lang="en-US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are partly responsible- even to a large measure.  Associated with this trend is the concept of a spiritual </a:t>
            </a:r>
            <a:r>
              <a:rPr lang="en-US" sz="1200" i="1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enlightenment </a:t>
            </a:r>
            <a:r>
              <a:rPr lang="en-US" sz="120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</a:t>
            </a:r>
            <a:r>
              <a:rPr lang="en-US" sz="1200" i="1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guidance </a:t>
            </a:r>
            <a:r>
              <a:rPr lang="en-US" sz="1200" b="1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apart from God’s word.  </a:t>
            </a:r>
            <a:r>
              <a:rPr lang="en-U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 entitlement is a part of this tendency also.  </a:t>
            </a:r>
            <a:r>
              <a:rPr lang="en-US" sz="1200" b="1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result, w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e’ve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 likely heard someone speak of “God’s will for my life”- either in a confident and affirming kind of way as in, “I know this is God’s will for my life” regarding a profession, marital or “relationship” partner, or other major decision; or in a searching and longing kind of way as in “I just have to find God’s will for my life” during a time of doubt or indecision.  While I certainly don’t have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answers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(or even know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 questions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let’s see if we can spend a few moments and shed some Biblical light on this subject of “God’s will” for our individual lives.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A49E-3CF5-E143-B3E2-FF2444AA16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57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A49E-3CF5-E143-B3E2-FF2444AA16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06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A49E-3CF5-E143-B3E2-FF2444AA16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05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A49E-3CF5-E143-B3E2-FF2444AA16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05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9A49E-3CF5-E143-B3E2-FF2444AA16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57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6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2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5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6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9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8A98A-2C91-BB46-AA30-2BB1BD48F9CD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9F00E-379F-9746-A051-61F2F6C54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5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90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184" y="0"/>
            <a:ext cx="6589062" cy="297123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>“What is</a:t>
            </a:r>
            <a:b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</a:br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"/>
                <a:cs typeface="Chalkboard"/>
              </a:rPr>
              <a:t>God’s Will</a:t>
            </a:r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/>
            </a:r>
            <a:b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</a:br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>for </a:t>
            </a:r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"/>
                <a:cs typeface="Chalkboard"/>
              </a:rPr>
              <a:t>My</a:t>
            </a:r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> Life?”</a:t>
            </a:r>
            <a:endParaRPr lang="en-US" sz="5400" b="1" dirty="0">
              <a:solidFill>
                <a:schemeClr val="accent3">
                  <a:lumMod val="60000"/>
                  <a:lumOff val="40000"/>
                </a:schemeClr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3751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948" y="350594"/>
            <a:ext cx="8220364" cy="4373101"/>
          </a:xfrm>
          <a:solidFill>
            <a:srgbClr val="36441C">
              <a:alpha val="90000"/>
            </a:srgbClr>
          </a:solidFill>
          <a:effectLst>
            <a:softEdge rad="76200"/>
          </a:effectLst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solidFill>
                  <a:srgbClr val="FFFFFF"/>
                </a:solidFill>
                <a:latin typeface="Chalkboard SE Bold"/>
                <a:cs typeface="Chalkboard SE Bold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God’s </a:t>
            </a:r>
            <a:r>
              <a:rPr lang="en-US" sz="3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(</a:t>
            </a:r>
            <a:r>
              <a:rPr lang="en-US" sz="3600" dirty="0" err="1" smtClean="0">
                <a:solidFill>
                  <a:srgbClr val="C3D69B"/>
                </a:solidFill>
                <a:latin typeface="Chalkboard SE Bold"/>
                <a:cs typeface="Chalkboard SE Bold"/>
              </a:rPr>
              <a:t>theos</a:t>
            </a:r>
            <a:r>
              <a:rPr lang="en-US" sz="3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) </a:t>
            </a:r>
            <a:r>
              <a:rPr lang="en-US" sz="3600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Will </a:t>
            </a:r>
            <a:r>
              <a:rPr lang="en-US" sz="3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(</a:t>
            </a:r>
            <a:r>
              <a:rPr lang="en-US" sz="3600" i="1" dirty="0" err="1" smtClean="0">
                <a:solidFill>
                  <a:srgbClr val="C3D69B"/>
                </a:solidFill>
                <a:latin typeface="Chalkboard SE Bold"/>
                <a:cs typeface="Chalkboard SE Bold"/>
              </a:rPr>
              <a:t>thelema</a:t>
            </a:r>
            <a:r>
              <a:rPr lang="en-US" sz="3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) </a:t>
            </a:r>
            <a:r>
              <a:rPr lang="en-US" sz="3600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defined: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“what God wishes to be done by us,”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(</a:t>
            </a:r>
            <a:r>
              <a:rPr lang="en-US" u="sng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Enhanced Stron</a:t>
            </a: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g</a:t>
            </a:r>
            <a:r>
              <a:rPr lang="en-US" u="sng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’s Lexicon</a:t>
            </a: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, def.1B) 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cf. Heb.10:36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  <a:latin typeface="Chalkboard SE Bold"/>
              <a:cs typeface="Chalkboard SE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“what one wishes or determines shall be done,” (</a:t>
            </a:r>
            <a:r>
              <a:rPr lang="en-US" u="sng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IBID</a:t>
            </a: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, def.1), </a:t>
            </a:r>
            <a:r>
              <a:rPr lang="en-US" u="sng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cf. Rom.1:10</a:t>
            </a:r>
            <a:endParaRPr lang="en-US" dirty="0" smtClean="0">
              <a:solidFill>
                <a:srgbClr val="C3D69B"/>
              </a:solidFill>
              <a:latin typeface="Chalkboard SE Bold"/>
              <a:cs typeface="Chalkboard SE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“the purpose of God to bless mankind through Christ,” (</a:t>
            </a:r>
            <a:r>
              <a:rPr lang="en-US" u="sng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IBID</a:t>
            </a:r>
            <a:r>
              <a:rPr lang="en-US" dirty="0" smtClean="0">
                <a:solidFill>
                  <a:srgbClr val="FFFFFF"/>
                </a:solidFill>
                <a:latin typeface="Chalkboard SE Bold"/>
                <a:cs typeface="Chalkboard SE Bold"/>
              </a:rPr>
              <a:t>, def.1A), </a:t>
            </a:r>
            <a:r>
              <a:rPr lang="en-US" u="sng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cf. Rom.12:2</a:t>
            </a:r>
            <a:endParaRPr lang="en-US" dirty="0">
              <a:solidFill>
                <a:srgbClr val="C3D69B"/>
              </a:solidFill>
              <a:latin typeface="Chalkboard SE Bold"/>
              <a:cs typeface="Chalkboard SE Bol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2121" y="4746222"/>
            <a:ext cx="5418667" cy="1569660"/>
          </a:xfrm>
          <a:prstGeom prst="rect">
            <a:avLst/>
          </a:prstGeom>
          <a:solidFill>
            <a:schemeClr val="bg1">
              <a:alpha val="85000"/>
            </a:schemeClr>
          </a:solidFill>
          <a:effectLst>
            <a:softEdge rad="762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 SE Regular"/>
                <a:cs typeface="Chalkboard SE Regular"/>
              </a:rPr>
              <a:t>But most people, when speaking of “God’s will” for their lives, mean something much more </a:t>
            </a:r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  <a:latin typeface="Chalkboard SE Regular"/>
                <a:cs typeface="Chalkboard SE Regular"/>
              </a:rPr>
              <a:t>personal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halkboard SE Regular"/>
                <a:cs typeface="Chalkboard SE Regular"/>
              </a:rPr>
              <a:t> </a:t>
            </a:r>
            <a:r>
              <a:rPr lang="en-US" sz="2400" dirty="0" smtClean="0">
                <a:latin typeface="Chalkboard SE Regular"/>
                <a:cs typeface="Chalkboard SE Regular"/>
              </a:rPr>
              <a:t>and </a:t>
            </a:r>
            <a:r>
              <a:rPr lang="en-US" sz="2400" i="1" dirty="0" smtClean="0">
                <a:solidFill>
                  <a:srgbClr val="4F6228"/>
                </a:solidFill>
                <a:latin typeface="Chalkboard SE Regular"/>
                <a:cs typeface="Chalkboard SE Regular"/>
              </a:rPr>
              <a:t>specific</a:t>
            </a:r>
            <a:r>
              <a:rPr lang="en-US" sz="2400" dirty="0" smtClean="0">
                <a:solidFill>
                  <a:srgbClr val="4F6228"/>
                </a:solidFill>
                <a:latin typeface="Chalkboard SE Regular"/>
                <a:cs typeface="Chalkboard SE Regular"/>
              </a:rPr>
              <a:t> </a:t>
            </a:r>
            <a:r>
              <a:rPr lang="en-US" sz="2400" dirty="0" smtClean="0">
                <a:latin typeface="Chalkboard SE Regular"/>
                <a:cs typeface="Chalkboard SE Regular"/>
              </a:rPr>
              <a:t>to themselves…</a:t>
            </a:r>
            <a:endParaRPr lang="en-US" sz="2400" dirty="0">
              <a:latin typeface="Chalkboard SE Regular"/>
              <a:cs typeface="Chalkboard S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97520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98"/>
            <a:ext cx="6645932" cy="808181"/>
          </a:xfrm>
          <a:solidFill>
            <a:srgbClr val="36441C">
              <a:alpha val="78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“What is </a:t>
            </a: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God’s Will</a:t>
            </a:r>
            <a:r>
              <a:rPr lang="en-US" sz="3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 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for </a:t>
            </a:r>
            <a:r>
              <a:rPr lang="en-US" sz="32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My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 Life?”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  <a:latin typeface="Chalkboard SE Bold"/>
              <a:cs typeface="Chalkboard S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64" y="800482"/>
            <a:ext cx="8429029" cy="6057517"/>
          </a:xfrm>
          <a:solidFill>
            <a:srgbClr val="36441C">
              <a:alpha val="90000"/>
            </a:srgbClr>
          </a:solidFill>
          <a:effectLst>
            <a:softEdge rad="76200"/>
          </a:effectLst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 </a:t>
            </a:r>
            <a:r>
              <a:rPr lang="en-US" sz="28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Mark 3:35</a:t>
            </a:r>
            <a:r>
              <a:rPr lang="en-US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,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God’s will pertains to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everyone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and is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revealed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by Him =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universal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and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knowable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8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Rom.12:2</a:t>
            </a: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,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God’s will is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provable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as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good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,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acceptable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,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and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perfect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=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revealed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and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provable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8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1Thess.4:3-6</a:t>
            </a: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,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God’s will is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specific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=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sanctification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and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sexual purity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8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Eph.6:6</a:t>
            </a: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,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God’s will must be done </a:t>
            </a:r>
            <a:r>
              <a:rPr lang="en-US" sz="2800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from the heart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= 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sincere obedience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8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Col.4:12</a:t>
            </a: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,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God’s will can be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accomplished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and is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assuring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= </a:t>
            </a:r>
            <a:r>
              <a:rPr lang="en-US" sz="28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doable</a:t>
            </a:r>
            <a:r>
              <a:rPr lang="en-US" sz="28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and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provides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confidence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8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1Pet.4:2</a:t>
            </a:r>
            <a:r>
              <a:rPr lang="en-US" sz="28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,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God’s will is generally opposed to the </a:t>
            </a:r>
            <a:r>
              <a:rPr lang="en-US" sz="2800" i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lusts of men</a:t>
            </a:r>
            <a:r>
              <a:rPr lang="en-US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(our will)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  <a:sym typeface="Wingdings"/>
              </a:rPr>
              <a:t>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  <a:sym typeface="Wingdings"/>
              </a:rPr>
              <a:t>contrary</a:t>
            </a:r>
            <a:r>
              <a:rPr lang="en-US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  <a:sym typeface="Wingdings"/>
              </a:rPr>
              <a:t>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  <a:sym typeface="Wingdings"/>
              </a:rPr>
              <a:t>to what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  <a:sym typeface="Wingdings"/>
              </a:rPr>
              <a:t>I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  <a:sym typeface="Wingdings"/>
              </a:rPr>
              <a:t> may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  <a:sym typeface="Wingdings"/>
              </a:rPr>
              <a:t>want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  <a:sym typeface="Wingdings"/>
              </a:rPr>
              <a:t>or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  <a:sym typeface="Wingdings"/>
              </a:rPr>
              <a:t>fee</a:t>
            </a:r>
            <a:r>
              <a:rPr lang="en-US" sz="28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  <a:sym typeface="Wingdings"/>
              </a:rPr>
              <a:t>l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  <a:sym typeface="Wingdings"/>
              </a:rPr>
              <a:t> = </a:t>
            </a:r>
            <a:r>
              <a:rPr lang="en-US" sz="2800" i="1" dirty="0" smtClean="0">
                <a:solidFill>
                  <a:srgbClr val="EBF1DE"/>
                </a:solidFill>
                <a:latin typeface="Chalkboard SE Bold"/>
                <a:cs typeface="Chalkboard SE Bold"/>
                <a:sym typeface="Wingdings"/>
              </a:rPr>
              <a:t>requires submission</a:t>
            </a:r>
            <a:endParaRPr lang="en-US" sz="2800" i="1" u="sng" dirty="0">
              <a:solidFill>
                <a:srgbClr val="EBF1DE"/>
              </a:solidFill>
              <a:latin typeface="Chalkboard SE Bold"/>
              <a:cs typeface="Chalkboard SE Bold"/>
            </a:endParaRPr>
          </a:p>
        </p:txBody>
      </p:sp>
    </p:spTree>
    <p:extLst>
      <p:ext uri="{BB962C8B-B14F-4D97-AF65-F5344CB8AC3E}">
        <p14:creationId xmlns:p14="http://schemas.microsoft.com/office/powerpoint/2010/main" val="187386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6745" y="-54444"/>
            <a:ext cx="2867178" cy="808181"/>
          </a:xfrm>
          <a:solidFill>
            <a:srgbClr val="36441C">
              <a:alpha val="78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r>
              <a:rPr lang="en-US" sz="24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CONCLUSIONS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: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Chalkboard SE Bold"/>
              <a:cs typeface="Chalkboard SE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712" y="592113"/>
            <a:ext cx="8434508" cy="6265887"/>
          </a:xfrm>
          <a:solidFill>
            <a:srgbClr val="36441C">
              <a:alpha val="88000"/>
            </a:srgbClr>
          </a:solidFill>
          <a:effectLst>
            <a:softEdge rad="76200"/>
          </a:effectLst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“God’s will for my life” 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is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apparently pretty much the same as everyone else’s- </a:t>
            </a:r>
            <a:r>
              <a:rPr lang="en-US" sz="2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to be part of </a:t>
            </a:r>
            <a:r>
              <a:rPr lang="en-US" sz="26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His family </a:t>
            </a:r>
            <a:r>
              <a:rPr lang="en-US" sz="2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by obedience,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Mark 3:35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; </a:t>
            </a:r>
            <a:r>
              <a:rPr lang="en-US" sz="2600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Eph.5:10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;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Col.1:24-29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“God’s will for my life” 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is not nearly as much about my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status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(single, married, slave, master), as my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spirituality- sanctification,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purity, 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and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obedience from the heart,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1Thess.4:3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;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Eph.6</a:t>
            </a:r>
            <a:r>
              <a:rPr lang="en-US" sz="2600" u="sng" smtClean="0">
                <a:solidFill>
                  <a:srgbClr val="EBF1DE"/>
                </a:solidFill>
                <a:latin typeface="Chalkboard SE Bold"/>
                <a:cs typeface="Chalkboard SE Bold"/>
              </a:rPr>
              <a:t>:</a:t>
            </a:r>
            <a:r>
              <a:rPr lang="en-US" sz="2600" u="sng" smtClean="0">
                <a:solidFill>
                  <a:srgbClr val="EBF1DE"/>
                </a:solidFill>
                <a:latin typeface="Chalkboard SE Bold"/>
                <a:cs typeface="Chalkboard SE Bold"/>
              </a:rPr>
              <a:t>6</a:t>
            </a:r>
            <a:r>
              <a:rPr lang="en-US" sz="2600" smtClean="0">
                <a:solidFill>
                  <a:srgbClr val="EBF1DE"/>
                </a:solidFill>
                <a:latin typeface="Chalkboard SE Bold"/>
                <a:cs typeface="Chalkboard SE Bold"/>
              </a:rPr>
              <a:t>,</a:t>
            </a:r>
            <a:r>
              <a:rPr lang="en-US" sz="2600" u="sng">
                <a:solidFill>
                  <a:srgbClr val="EBF1DE"/>
                </a:solidFill>
                <a:latin typeface="Chalkboard SE Bold"/>
                <a:cs typeface="Chalkboard SE Bold"/>
              </a:rPr>
              <a:t>9</a:t>
            </a:r>
            <a:r>
              <a:rPr lang="en-US" sz="26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.</a:t>
            </a:r>
            <a:endParaRPr lang="en-US" sz="2600" dirty="0" smtClean="0">
              <a:solidFill>
                <a:schemeClr val="accent3">
                  <a:lumMod val="60000"/>
                  <a:lumOff val="40000"/>
                </a:schemeClr>
              </a:solidFill>
              <a:latin typeface="Chalkboard SE Bold"/>
              <a:cs typeface="Chalkboard SE Bold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“God’s will for my life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” is revealed in His Word rather than discovered through self-introspection or world-exploration,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Rom.12:2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;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Jas.1:21-27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So,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discovering 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“God’s will for my life” 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is about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learning 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and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doing 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what the N.T. teaches, and being </a:t>
            </a:r>
            <a:r>
              <a:rPr lang="en-US" sz="2600" i="1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assured </a:t>
            </a:r>
            <a:r>
              <a:rPr lang="en-US" sz="2600" dirty="0" smtClean="0">
                <a:solidFill>
                  <a:srgbClr val="C3D69B"/>
                </a:solidFill>
                <a:latin typeface="Chalkboard SE Bold"/>
                <a:cs typeface="Chalkboard SE Bold"/>
              </a:rPr>
              <a:t>by it regardless of what others may think of or do to me,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Col.4:12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; 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1Pet.4:2</a:t>
            </a:r>
            <a:r>
              <a:rPr lang="en-US" sz="2600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,</a:t>
            </a:r>
            <a:r>
              <a:rPr lang="en-US" sz="2600" u="sng" dirty="0" smtClean="0">
                <a:solidFill>
                  <a:srgbClr val="EBF1DE"/>
                </a:solidFill>
                <a:latin typeface="Chalkboard SE Bold"/>
                <a:cs typeface="Chalkboard SE Bold"/>
              </a:rPr>
              <a:t>19</a:t>
            </a:r>
            <a:r>
              <a:rPr lang="en-US" sz="2600" dirty="0">
                <a:solidFill>
                  <a:srgbClr val="C3D69B"/>
                </a:solidFill>
                <a:latin typeface="Chalkboard SE Bold"/>
                <a:cs typeface="Chalkboard SE Bold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6868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184" y="0"/>
            <a:ext cx="6589062" cy="2971234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>Are you ready to set aside </a:t>
            </a:r>
            <a:r>
              <a:rPr lang="en-US" sz="5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"/>
                <a:cs typeface="Chalkboard"/>
              </a:rPr>
              <a:t>y</a:t>
            </a:r>
            <a:r>
              <a:rPr lang="en-US" sz="5400" b="1" u="sng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"/>
                <a:cs typeface="Chalkboard"/>
              </a:rPr>
              <a:t>our</a:t>
            </a:r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> will for </a:t>
            </a:r>
            <a:r>
              <a:rPr lang="en-US" sz="5400" b="1" u="sng" dirty="0" smtClean="0">
                <a:solidFill>
                  <a:srgbClr val="EBF1DE"/>
                </a:solidFill>
                <a:latin typeface="Chalkboard"/>
                <a:cs typeface="Chalkboard"/>
              </a:rPr>
              <a:t>God’s</a:t>
            </a:r>
            <a:r>
              <a:rPr lang="en-US" sz="5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"/>
                <a:cs typeface="Chalkboard"/>
              </a:rPr>
              <a:t>?</a:t>
            </a:r>
            <a:endParaRPr lang="en-US" sz="5400" b="1" dirty="0">
              <a:solidFill>
                <a:schemeClr val="accent3">
                  <a:lumMod val="60000"/>
                  <a:lumOff val="40000"/>
                </a:schemeClr>
              </a:solidFill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1866" y="5302508"/>
            <a:ext cx="3761849" cy="1569660"/>
          </a:xfrm>
          <a:prstGeom prst="rect">
            <a:avLst/>
          </a:prstGeom>
          <a:solidFill>
            <a:schemeClr val="accent3">
              <a:lumMod val="50000"/>
              <a:alpha val="8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halkboard SE Bold"/>
                <a:cs typeface="Chalkboard SE Bold"/>
              </a:rPr>
              <a:t>“So then do not be foolish, but understand what the will of the Lord is,” </a:t>
            </a:r>
            <a:r>
              <a:rPr lang="en-US" sz="24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halkboard SE Bold"/>
                <a:cs typeface="Chalkboard SE Bold"/>
              </a:rPr>
              <a:t>Eph.5:17</a:t>
            </a:r>
            <a:endParaRPr lang="en-US" sz="2400" b="1" dirty="0">
              <a:solidFill>
                <a:schemeClr val="accent3">
                  <a:lumMod val="60000"/>
                  <a:lumOff val="40000"/>
                </a:schemeClr>
              </a:solidFill>
              <a:latin typeface="Chalkboard SE Bold"/>
              <a:cs typeface="Chalkboard SE Bold"/>
            </a:endParaRPr>
          </a:p>
        </p:txBody>
      </p:sp>
    </p:spTree>
    <p:extLst>
      <p:ext uri="{BB962C8B-B14F-4D97-AF65-F5344CB8AC3E}">
        <p14:creationId xmlns:p14="http://schemas.microsoft.com/office/powerpoint/2010/main" val="11651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72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690</Words>
  <Application>Microsoft Macintosh PowerPoint</Application>
  <PresentationFormat>On-screen Show (4:3)</PresentationFormat>
  <Paragraphs>29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“What is God’s Will for My Life?”</vt:lpstr>
      <vt:lpstr>PowerPoint Presentation</vt:lpstr>
      <vt:lpstr>“What is God’s Will for My Life?”</vt:lpstr>
      <vt:lpstr>CONCLUSIONS:</vt:lpstr>
      <vt:lpstr>Are you ready to set aside your will for God’s?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God’s Will for My Life?”</dc:title>
  <dc:creator>Philip Strong</dc:creator>
  <cp:lastModifiedBy>Philip Strong</cp:lastModifiedBy>
  <cp:revision>22</cp:revision>
  <cp:lastPrinted>2016-08-21T12:22:54Z</cp:lastPrinted>
  <dcterms:created xsi:type="dcterms:W3CDTF">2016-08-17T19:41:12Z</dcterms:created>
  <dcterms:modified xsi:type="dcterms:W3CDTF">2016-08-23T15:36:16Z</dcterms:modified>
</cp:coreProperties>
</file>