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0" r:id="rId3"/>
    <p:sldId id="269" r:id="rId4"/>
    <p:sldId id="261" r:id="rId5"/>
    <p:sldId id="271" r:id="rId6"/>
    <p:sldId id="272" r:id="rId7"/>
    <p:sldId id="273" r:id="rId8"/>
    <p:sldId id="274" r:id="rId9"/>
    <p:sldId id="263" r:id="rId10"/>
    <p:sldId id="275" r:id="rId11"/>
    <p:sldId id="276" r:id="rId12"/>
    <p:sldId id="277" r:id="rId13"/>
    <p:sldId id="278" r:id="rId14"/>
    <p:sldId id="279" r:id="rId15"/>
    <p:sldId id="264" r:id="rId16"/>
    <p:sldId id="280" r:id="rId17"/>
    <p:sldId id="281" r:id="rId18"/>
    <p:sldId id="282" r:id="rId19"/>
    <p:sldId id="265" r:id="rId20"/>
    <p:sldId id="283" r:id="rId21"/>
    <p:sldId id="266" r:id="rId22"/>
    <p:sldId id="284" r:id="rId23"/>
    <p:sldId id="285" r:id="rId24"/>
    <p:sldId id="286" r:id="rId25"/>
    <p:sldId id="287" r:id="rId26"/>
    <p:sldId id="267" r:id="rId27"/>
    <p:sldId id="288" r:id="rId28"/>
    <p:sldId id="289" r:id="rId29"/>
    <p:sldId id="290" r:id="rId30"/>
    <p:sldId id="291" r:id="rId31"/>
    <p:sldId id="292" r:id="rId32"/>
    <p:sldId id="293" r:id="rId33"/>
    <p:sldId id="294" r:id="rId34"/>
    <p:sldId id="295" r:id="rId35"/>
    <p:sldId id="296" r:id="rId36"/>
    <p:sldId id="297"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282"/>
    <a:srgbClr val="DAE3F3"/>
    <a:srgbClr val="C5B6A6"/>
    <a:srgbClr val="F6E5D0"/>
    <a:srgbClr val="659BFF"/>
    <a:srgbClr val="4477DA"/>
    <a:srgbClr val="FFFFFF"/>
    <a:srgbClr val="942092"/>
    <a:srgbClr val="F8F4FB"/>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2529C2-0267-4033-99A2-C986F67A79F2}" v="91" dt="2022-12-12T13:36:35.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3"/>
    <p:restoredTop sz="96197"/>
  </p:normalViewPr>
  <p:slideViewPr>
    <p:cSldViewPr snapToGrid="0" showGuides="1">
      <p:cViewPr varScale="1">
        <p:scale>
          <a:sx n="116" d="100"/>
          <a:sy n="116" d="100"/>
        </p:scale>
        <p:origin x="84" y="41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cCauley" userId="797b87d46de27a27" providerId="LiveId" clId="{6A2529C2-0267-4033-99A2-C986F67A79F2}"/>
    <pc:docChg chg="undo custSel addSld delSld modSld">
      <pc:chgData name="John McCauley" userId="797b87d46de27a27" providerId="LiveId" clId="{6A2529C2-0267-4033-99A2-C986F67A79F2}" dt="2022-12-12T13:37:45.563" v="118" actId="47"/>
      <pc:docMkLst>
        <pc:docMk/>
      </pc:docMkLst>
      <pc:sldChg chg="delSp modSp mod delAnim modAnim">
        <pc:chgData name="John McCauley" userId="797b87d46de27a27" providerId="LiveId" clId="{6A2529C2-0267-4033-99A2-C986F67A79F2}" dt="2022-12-12T00:10:53.208" v="15" actId="478"/>
        <pc:sldMkLst>
          <pc:docMk/>
          <pc:sldMk cId="479334962" sldId="261"/>
        </pc:sldMkLst>
        <pc:spChg chg="del mod">
          <ac:chgData name="John McCauley" userId="797b87d46de27a27" providerId="LiveId" clId="{6A2529C2-0267-4033-99A2-C986F67A79F2}" dt="2022-12-12T00:10:53.208" v="15" actId="478"/>
          <ac:spMkLst>
            <pc:docMk/>
            <pc:sldMk cId="479334962" sldId="261"/>
            <ac:spMk id="9" creationId="{C167F8C9-F7B1-956E-E814-4D318DD39709}"/>
          </ac:spMkLst>
        </pc:spChg>
      </pc:sldChg>
      <pc:sldChg chg="del">
        <pc:chgData name="John McCauley" userId="797b87d46de27a27" providerId="LiveId" clId="{6A2529C2-0267-4033-99A2-C986F67A79F2}" dt="2022-12-12T13:37:01.369" v="117" actId="47"/>
        <pc:sldMkLst>
          <pc:docMk/>
          <pc:sldMk cId="1769014490" sldId="262"/>
        </pc:sldMkLst>
      </pc:sldChg>
      <pc:sldChg chg="delSp mod delAnim">
        <pc:chgData name="John McCauley" userId="797b87d46de27a27" providerId="LiveId" clId="{6A2529C2-0267-4033-99A2-C986F67A79F2}" dt="2022-12-12T00:12:11.873" v="26" actId="478"/>
        <pc:sldMkLst>
          <pc:docMk/>
          <pc:sldMk cId="2750920245" sldId="263"/>
        </pc:sldMkLst>
        <pc:spChg chg="del">
          <ac:chgData name="John McCauley" userId="797b87d46de27a27" providerId="LiveId" clId="{6A2529C2-0267-4033-99A2-C986F67A79F2}" dt="2022-12-12T00:12:08.664" v="24" actId="478"/>
          <ac:spMkLst>
            <pc:docMk/>
            <pc:sldMk cId="2750920245" sldId="263"/>
            <ac:spMk id="8" creationId="{E00EE0C9-048E-6B87-8D52-A8F7351E24C4}"/>
          </ac:spMkLst>
        </pc:spChg>
        <pc:spChg chg="del">
          <ac:chgData name="John McCauley" userId="797b87d46de27a27" providerId="LiveId" clId="{6A2529C2-0267-4033-99A2-C986F67A79F2}" dt="2022-12-12T00:12:10.176" v="25" actId="478"/>
          <ac:spMkLst>
            <pc:docMk/>
            <pc:sldMk cId="2750920245" sldId="263"/>
            <ac:spMk id="10" creationId="{1B2D337D-D280-39F1-E217-EC50C7A01FF6}"/>
          </ac:spMkLst>
        </pc:spChg>
        <pc:spChg chg="del">
          <ac:chgData name="John McCauley" userId="797b87d46de27a27" providerId="LiveId" clId="{6A2529C2-0267-4033-99A2-C986F67A79F2}" dt="2022-12-12T00:12:11.873" v="26" actId="478"/>
          <ac:spMkLst>
            <pc:docMk/>
            <pc:sldMk cId="2750920245" sldId="263"/>
            <ac:spMk id="11" creationId="{8064AE01-6419-762D-AA4C-C495390FF800}"/>
          </ac:spMkLst>
        </pc:spChg>
      </pc:sldChg>
      <pc:sldChg chg="addSp delSp mod addAnim delAnim">
        <pc:chgData name="John McCauley" userId="797b87d46de27a27" providerId="LiveId" clId="{6A2529C2-0267-4033-99A2-C986F67A79F2}" dt="2022-12-12T13:32:03.590" v="49" actId="478"/>
        <pc:sldMkLst>
          <pc:docMk/>
          <pc:sldMk cId="1752064916" sldId="264"/>
        </pc:sldMkLst>
        <pc:spChg chg="add del">
          <ac:chgData name="John McCauley" userId="797b87d46de27a27" providerId="LiveId" clId="{6A2529C2-0267-4033-99A2-C986F67A79F2}" dt="2022-12-12T13:32:00.951" v="47" actId="478"/>
          <ac:spMkLst>
            <pc:docMk/>
            <pc:sldMk cId="1752064916" sldId="264"/>
            <ac:spMk id="11" creationId="{A8E0F76E-1238-1EDC-A20D-7F5493DA4BBC}"/>
          </ac:spMkLst>
        </pc:spChg>
        <pc:spChg chg="add del">
          <ac:chgData name="John McCauley" userId="797b87d46de27a27" providerId="LiveId" clId="{6A2529C2-0267-4033-99A2-C986F67A79F2}" dt="2022-12-12T13:32:02.615" v="48" actId="478"/>
          <ac:spMkLst>
            <pc:docMk/>
            <pc:sldMk cId="1752064916" sldId="264"/>
            <ac:spMk id="13" creationId="{2A9DFB8D-2C10-249B-9E1A-FBA66A9156B1}"/>
          </ac:spMkLst>
        </pc:spChg>
        <pc:picChg chg="add del">
          <ac:chgData name="John McCauley" userId="797b87d46de27a27" providerId="LiveId" clId="{6A2529C2-0267-4033-99A2-C986F67A79F2}" dt="2022-12-12T13:32:03.590" v="49" actId="478"/>
          <ac:picMkLst>
            <pc:docMk/>
            <pc:sldMk cId="1752064916" sldId="264"/>
            <ac:picMk id="3" creationId="{E3D98D1D-6F57-A9A8-8C96-7C22313C1F87}"/>
          </ac:picMkLst>
        </pc:picChg>
      </pc:sldChg>
      <pc:sldChg chg="delSp mod delAnim">
        <pc:chgData name="John McCauley" userId="797b87d46de27a27" providerId="LiveId" clId="{6A2529C2-0267-4033-99A2-C986F67A79F2}" dt="2022-12-12T13:32:58.623" v="57" actId="478"/>
        <pc:sldMkLst>
          <pc:docMk/>
          <pc:sldMk cId="4109102018" sldId="265"/>
        </pc:sldMkLst>
        <pc:spChg chg="del">
          <ac:chgData name="John McCauley" userId="797b87d46de27a27" providerId="LiveId" clId="{6A2529C2-0267-4033-99A2-C986F67A79F2}" dt="2022-12-12T13:32:58.623" v="57" actId="478"/>
          <ac:spMkLst>
            <pc:docMk/>
            <pc:sldMk cId="4109102018" sldId="265"/>
            <ac:spMk id="2" creationId="{09A7E709-58E3-E490-1692-E47B94777AD0}"/>
          </ac:spMkLst>
        </pc:spChg>
      </pc:sldChg>
      <pc:sldChg chg="delSp modSp mod delAnim modAnim">
        <pc:chgData name="John McCauley" userId="797b87d46de27a27" providerId="LiveId" clId="{6A2529C2-0267-4033-99A2-C986F67A79F2}" dt="2022-12-12T13:34:04.679" v="65" actId="478"/>
        <pc:sldMkLst>
          <pc:docMk/>
          <pc:sldMk cId="3396167440" sldId="266"/>
        </pc:sldMkLst>
        <pc:spChg chg="del mod">
          <ac:chgData name="John McCauley" userId="797b87d46de27a27" providerId="LiveId" clId="{6A2529C2-0267-4033-99A2-C986F67A79F2}" dt="2022-12-12T13:34:04.679" v="65" actId="478"/>
          <ac:spMkLst>
            <pc:docMk/>
            <pc:sldMk cId="3396167440" sldId="266"/>
            <ac:spMk id="9" creationId="{C167F8C9-F7B1-956E-E814-4D318DD39709}"/>
          </ac:spMkLst>
        </pc:spChg>
      </pc:sldChg>
      <pc:sldChg chg="delSp mod delAnim">
        <pc:chgData name="John McCauley" userId="797b87d46de27a27" providerId="LiveId" clId="{6A2529C2-0267-4033-99A2-C986F67A79F2}" dt="2022-12-12T13:36:51.854" v="116" actId="478"/>
        <pc:sldMkLst>
          <pc:docMk/>
          <pc:sldMk cId="1389271162" sldId="267"/>
        </pc:sldMkLst>
        <pc:spChg chg="del">
          <ac:chgData name="John McCauley" userId="797b87d46de27a27" providerId="LiveId" clId="{6A2529C2-0267-4033-99A2-C986F67A79F2}" dt="2022-12-12T13:36:51.854" v="116" actId="478"/>
          <ac:spMkLst>
            <pc:docMk/>
            <pc:sldMk cId="1389271162" sldId="267"/>
            <ac:spMk id="2" creationId="{918D594E-4CEB-10F9-573D-FB5C6F825497}"/>
          </ac:spMkLst>
        </pc:spChg>
        <pc:spChg chg="del">
          <ac:chgData name="John McCauley" userId="797b87d46de27a27" providerId="LiveId" clId="{6A2529C2-0267-4033-99A2-C986F67A79F2}" dt="2022-12-12T13:36:48.272" v="114" actId="478"/>
          <ac:spMkLst>
            <pc:docMk/>
            <pc:sldMk cId="1389271162" sldId="267"/>
            <ac:spMk id="7" creationId="{F2A84C6B-44CD-A02D-B2A2-4C856E5C5547}"/>
          </ac:spMkLst>
        </pc:spChg>
        <pc:spChg chg="del">
          <ac:chgData name="John McCauley" userId="797b87d46de27a27" providerId="LiveId" clId="{6A2529C2-0267-4033-99A2-C986F67A79F2}" dt="2022-12-12T13:36:49.512" v="115" actId="478"/>
          <ac:spMkLst>
            <pc:docMk/>
            <pc:sldMk cId="1389271162" sldId="267"/>
            <ac:spMk id="8" creationId="{4E397504-E666-EA57-9A9A-5888599324A9}"/>
          </ac:spMkLst>
        </pc:spChg>
      </pc:sldChg>
      <pc:sldChg chg="del">
        <pc:chgData name="John McCauley" userId="797b87d46de27a27" providerId="LiveId" clId="{6A2529C2-0267-4033-99A2-C986F67A79F2}" dt="2022-12-12T13:37:45.563" v="118" actId="47"/>
        <pc:sldMkLst>
          <pc:docMk/>
          <pc:sldMk cId="1062980813" sldId="268"/>
        </pc:sldMkLst>
      </pc:sldChg>
      <pc:sldChg chg="modSp modAnim">
        <pc:chgData name="John McCauley" userId="797b87d46de27a27" providerId="LiveId" clId="{6A2529C2-0267-4033-99A2-C986F67A79F2}" dt="2022-12-12T00:11:19.993" v="19" actId="113"/>
        <pc:sldMkLst>
          <pc:docMk/>
          <pc:sldMk cId="2553249407" sldId="271"/>
        </pc:sldMkLst>
        <pc:spChg chg="mod">
          <ac:chgData name="John McCauley" userId="797b87d46de27a27" providerId="LiveId" clId="{6A2529C2-0267-4033-99A2-C986F67A79F2}" dt="2022-12-12T00:11:19.993" v="19" actId="113"/>
          <ac:spMkLst>
            <pc:docMk/>
            <pc:sldMk cId="2553249407" sldId="271"/>
            <ac:spMk id="9" creationId="{C167F8C9-F7B1-956E-E814-4D318DD39709}"/>
          </ac:spMkLst>
        </pc:spChg>
      </pc:sldChg>
      <pc:sldChg chg="addSp delSp add del setBg delDesignElem">
        <pc:chgData name="John McCauley" userId="797b87d46de27a27" providerId="LiveId" clId="{6A2529C2-0267-4033-99A2-C986F67A79F2}" dt="2022-12-12T00:10:15.197" v="11"/>
        <pc:sldMkLst>
          <pc:docMk/>
          <pc:sldMk cId="2584580389" sldId="271"/>
        </pc:sldMkLst>
        <pc:spChg chg="add del">
          <ac:chgData name="John McCauley" userId="797b87d46de27a27" providerId="LiveId" clId="{6A2529C2-0267-4033-99A2-C986F67A79F2}" dt="2022-12-12T00:10:15.197" v="11"/>
          <ac:spMkLst>
            <pc:docMk/>
            <pc:sldMk cId="2584580389" sldId="271"/>
            <ac:spMk id="12" creationId="{4038CB10-1F5C-4D54-9DF7-12586DE5B007}"/>
          </ac:spMkLst>
        </pc:spChg>
        <pc:spChg chg="add del">
          <ac:chgData name="John McCauley" userId="797b87d46de27a27" providerId="LiveId" clId="{6A2529C2-0267-4033-99A2-C986F67A79F2}" dt="2022-12-12T00:10:15.197" v="11"/>
          <ac:spMkLst>
            <pc:docMk/>
            <pc:sldMk cId="2584580389" sldId="271"/>
            <ac:spMk id="14" creationId="{73ED6512-6858-4552-B699-9A97FE9A4EA2}"/>
          </ac:spMkLst>
        </pc:spChg>
      </pc:sldChg>
      <pc:sldChg chg="addSp del delDesignElem">
        <pc:chgData name="John McCauley" userId="797b87d46de27a27" providerId="LiveId" clId="{6A2529C2-0267-4033-99A2-C986F67A79F2}" dt="2022-12-12T00:10:23.413" v="13"/>
        <pc:sldMkLst>
          <pc:docMk/>
          <pc:sldMk cId="3336685725" sldId="271"/>
        </pc:sldMkLst>
        <pc:spChg chg="add">
          <ac:chgData name="John McCauley" userId="797b87d46de27a27" providerId="LiveId" clId="{6A2529C2-0267-4033-99A2-C986F67A79F2}" dt="2022-12-12T00:10:23.413" v="13"/>
          <ac:spMkLst>
            <pc:docMk/>
            <pc:sldMk cId="3336685725" sldId="271"/>
            <ac:spMk id="12" creationId="{4038CB10-1F5C-4D54-9DF7-12586DE5B007}"/>
          </ac:spMkLst>
        </pc:spChg>
        <pc:spChg chg="add">
          <ac:chgData name="John McCauley" userId="797b87d46de27a27" providerId="LiveId" clId="{6A2529C2-0267-4033-99A2-C986F67A79F2}" dt="2022-12-12T00:10:23.413" v="13"/>
          <ac:spMkLst>
            <pc:docMk/>
            <pc:sldMk cId="3336685725" sldId="271"/>
            <ac:spMk id="14" creationId="{73ED6512-6858-4552-B699-9A97FE9A4EA2}"/>
          </ac:spMkLst>
        </pc:spChg>
      </pc:sldChg>
      <pc:sldChg chg="addSp delSp add del setBg delDesignElem">
        <pc:chgData name="John McCauley" userId="797b87d46de27a27" providerId="LiveId" clId="{6A2529C2-0267-4033-99A2-C986F67A79F2}" dt="2022-12-12T00:10:14.660" v="10"/>
        <pc:sldMkLst>
          <pc:docMk/>
          <pc:sldMk cId="365263381" sldId="272"/>
        </pc:sldMkLst>
        <pc:spChg chg="add del">
          <ac:chgData name="John McCauley" userId="797b87d46de27a27" providerId="LiveId" clId="{6A2529C2-0267-4033-99A2-C986F67A79F2}" dt="2022-12-12T00:10:14.660" v="10"/>
          <ac:spMkLst>
            <pc:docMk/>
            <pc:sldMk cId="365263381" sldId="272"/>
            <ac:spMk id="12" creationId="{4038CB10-1F5C-4D54-9DF7-12586DE5B007}"/>
          </ac:spMkLst>
        </pc:spChg>
        <pc:spChg chg="add del">
          <ac:chgData name="John McCauley" userId="797b87d46de27a27" providerId="LiveId" clId="{6A2529C2-0267-4033-99A2-C986F67A79F2}" dt="2022-12-12T00:10:14.660" v="10"/>
          <ac:spMkLst>
            <pc:docMk/>
            <pc:sldMk cId="365263381" sldId="272"/>
            <ac:spMk id="14" creationId="{73ED6512-6858-4552-B699-9A97FE9A4EA2}"/>
          </ac:spMkLst>
        </pc:spChg>
      </pc:sldChg>
      <pc:sldChg chg="modSp modAnim">
        <pc:chgData name="John McCauley" userId="797b87d46de27a27" providerId="LiveId" clId="{6A2529C2-0267-4033-99A2-C986F67A79F2}" dt="2022-12-12T00:11:24.836" v="20" actId="113"/>
        <pc:sldMkLst>
          <pc:docMk/>
          <pc:sldMk cId="394408079" sldId="272"/>
        </pc:sldMkLst>
        <pc:spChg chg="mod">
          <ac:chgData name="John McCauley" userId="797b87d46de27a27" providerId="LiveId" clId="{6A2529C2-0267-4033-99A2-C986F67A79F2}" dt="2022-12-12T00:11:24.836" v="20" actId="113"/>
          <ac:spMkLst>
            <pc:docMk/>
            <pc:sldMk cId="394408079" sldId="272"/>
            <ac:spMk id="9" creationId="{C167F8C9-F7B1-956E-E814-4D318DD39709}"/>
          </ac:spMkLst>
        </pc:spChg>
      </pc:sldChg>
      <pc:sldChg chg="addSp delSp add del setBg delDesignElem">
        <pc:chgData name="John McCauley" userId="797b87d46de27a27" providerId="LiveId" clId="{6A2529C2-0267-4033-99A2-C986F67A79F2}" dt="2022-12-12T00:10:14.282" v="9"/>
        <pc:sldMkLst>
          <pc:docMk/>
          <pc:sldMk cId="826015629" sldId="273"/>
        </pc:sldMkLst>
        <pc:spChg chg="add del">
          <ac:chgData name="John McCauley" userId="797b87d46de27a27" providerId="LiveId" clId="{6A2529C2-0267-4033-99A2-C986F67A79F2}" dt="2022-12-12T00:10:14.282" v="9"/>
          <ac:spMkLst>
            <pc:docMk/>
            <pc:sldMk cId="826015629" sldId="273"/>
            <ac:spMk id="12" creationId="{4038CB10-1F5C-4D54-9DF7-12586DE5B007}"/>
          </ac:spMkLst>
        </pc:spChg>
        <pc:spChg chg="add del">
          <ac:chgData name="John McCauley" userId="797b87d46de27a27" providerId="LiveId" clId="{6A2529C2-0267-4033-99A2-C986F67A79F2}" dt="2022-12-12T00:10:14.282" v="9"/>
          <ac:spMkLst>
            <pc:docMk/>
            <pc:sldMk cId="826015629" sldId="273"/>
            <ac:spMk id="14" creationId="{73ED6512-6858-4552-B699-9A97FE9A4EA2}"/>
          </ac:spMkLst>
        </pc:spChg>
      </pc:sldChg>
      <pc:sldChg chg="modSp modAnim">
        <pc:chgData name="John McCauley" userId="797b87d46de27a27" providerId="LiveId" clId="{6A2529C2-0267-4033-99A2-C986F67A79F2}" dt="2022-12-12T00:11:28.737" v="21" actId="113"/>
        <pc:sldMkLst>
          <pc:docMk/>
          <pc:sldMk cId="2439925928" sldId="273"/>
        </pc:sldMkLst>
        <pc:spChg chg="mod">
          <ac:chgData name="John McCauley" userId="797b87d46de27a27" providerId="LiveId" clId="{6A2529C2-0267-4033-99A2-C986F67A79F2}" dt="2022-12-12T00:11:28.737" v="21" actId="113"/>
          <ac:spMkLst>
            <pc:docMk/>
            <pc:sldMk cId="2439925928" sldId="273"/>
            <ac:spMk id="9" creationId="{C167F8C9-F7B1-956E-E814-4D318DD39709}"/>
          </ac:spMkLst>
        </pc:spChg>
      </pc:sldChg>
      <pc:sldChg chg="modSp">
        <pc:chgData name="John McCauley" userId="797b87d46de27a27" providerId="LiveId" clId="{6A2529C2-0267-4033-99A2-C986F67A79F2}" dt="2022-12-12T00:11:36.687" v="23" actId="404"/>
        <pc:sldMkLst>
          <pc:docMk/>
          <pc:sldMk cId="103486050" sldId="274"/>
        </pc:sldMkLst>
        <pc:spChg chg="mod">
          <ac:chgData name="John McCauley" userId="797b87d46de27a27" providerId="LiveId" clId="{6A2529C2-0267-4033-99A2-C986F67A79F2}" dt="2022-12-12T00:11:36.687" v="23" actId="404"/>
          <ac:spMkLst>
            <pc:docMk/>
            <pc:sldMk cId="103486050" sldId="274"/>
            <ac:spMk id="9" creationId="{C167F8C9-F7B1-956E-E814-4D318DD39709}"/>
          </ac:spMkLst>
        </pc:spChg>
      </pc:sldChg>
      <pc:sldChg chg="addSp delSp add del setBg delDesignElem">
        <pc:chgData name="John McCauley" userId="797b87d46de27a27" providerId="LiveId" clId="{6A2529C2-0267-4033-99A2-C986F67A79F2}" dt="2022-12-12T00:10:13.947" v="8"/>
        <pc:sldMkLst>
          <pc:docMk/>
          <pc:sldMk cId="405760203" sldId="274"/>
        </pc:sldMkLst>
        <pc:spChg chg="add del">
          <ac:chgData name="John McCauley" userId="797b87d46de27a27" providerId="LiveId" clId="{6A2529C2-0267-4033-99A2-C986F67A79F2}" dt="2022-12-12T00:10:13.947" v="8"/>
          <ac:spMkLst>
            <pc:docMk/>
            <pc:sldMk cId="405760203" sldId="274"/>
            <ac:spMk id="12" creationId="{4038CB10-1F5C-4D54-9DF7-12586DE5B007}"/>
          </ac:spMkLst>
        </pc:spChg>
        <pc:spChg chg="add del">
          <ac:chgData name="John McCauley" userId="797b87d46de27a27" providerId="LiveId" clId="{6A2529C2-0267-4033-99A2-C986F67A79F2}" dt="2022-12-12T00:10:13.947" v="8"/>
          <ac:spMkLst>
            <pc:docMk/>
            <pc:sldMk cId="405760203" sldId="274"/>
            <ac:spMk id="14" creationId="{73ED6512-6858-4552-B699-9A97FE9A4EA2}"/>
          </ac:spMkLst>
        </pc:spChg>
      </pc:sldChg>
      <pc:sldChg chg="delSp mod delAnim">
        <pc:chgData name="John McCauley" userId="797b87d46de27a27" providerId="LiveId" clId="{6A2529C2-0267-4033-99A2-C986F67A79F2}" dt="2022-12-12T00:12:17.323" v="28" actId="478"/>
        <pc:sldMkLst>
          <pc:docMk/>
          <pc:sldMk cId="2383760742" sldId="275"/>
        </pc:sldMkLst>
        <pc:spChg chg="del">
          <ac:chgData name="John McCauley" userId="797b87d46de27a27" providerId="LiveId" clId="{6A2529C2-0267-4033-99A2-C986F67A79F2}" dt="2022-12-12T00:12:15.560" v="27" actId="478"/>
          <ac:spMkLst>
            <pc:docMk/>
            <pc:sldMk cId="2383760742" sldId="275"/>
            <ac:spMk id="10" creationId="{1B2D337D-D280-39F1-E217-EC50C7A01FF6}"/>
          </ac:spMkLst>
        </pc:spChg>
        <pc:spChg chg="del">
          <ac:chgData name="John McCauley" userId="797b87d46de27a27" providerId="LiveId" clId="{6A2529C2-0267-4033-99A2-C986F67A79F2}" dt="2022-12-12T00:12:17.323" v="28" actId="478"/>
          <ac:spMkLst>
            <pc:docMk/>
            <pc:sldMk cId="2383760742" sldId="275"/>
            <ac:spMk id="11" creationId="{8064AE01-6419-762D-AA4C-C495390FF800}"/>
          </ac:spMkLst>
        </pc:spChg>
      </pc:sldChg>
      <pc:sldChg chg="delSp mod delAnim">
        <pc:chgData name="John McCauley" userId="797b87d46de27a27" providerId="LiveId" clId="{6A2529C2-0267-4033-99A2-C986F67A79F2}" dt="2022-12-12T00:12:21.013" v="29" actId="478"/>
        <pc:sldMkLst>
          <pc:docMk/>
          <pc:sldMk cId="1690316106" sldId="276"/>
        </pc:sldMkLst>
        <pc:spChg chg="del">
          <ac:chgData name="John McCauley" userId="797b87d46de27a27" providerId="LiveId" clId="{6A2529C2-0267-4033-99A2-C986F67A79F2}" dt="2022-12-12T00:12:21.013" v="29" actId="478"/>
          <ac:spMkLst>
            <pc:docMk/>
            <pc:sldMk cId="1690316106" sldId="276"/>
            <ac:spMk id="11" creationId="{8064AE01-6419-762D-AA4C-C495390FF800}"/>
          </ac:spMkLst>
        </pc:spChg>
      </pc:sldChg>
      <pc:sldChg chg="modSp modAnim">
        <pc:chgData name="John McCauley" userId="797b87d46de27a27" providerId="LiveId" clId="{6A2529C2-0267-4033-99A2-C986F67A79F2}" dt="2022-12-12T00:12:26.516" v="30" actId="6549"/>
        <pc:sldMkLst>
          <pc:docMk/>
          <pc:sldMk cId="3822238666" sldId="277"/>
        </pc:sldMkLst>
        <pc:spChg chg="mod">
          <ac:chgData name="John McCauley" userId="797b87d46de27a27" providerId="LiveId" clId="{6A2529C2-0267-4033-99A2-C986F67A79F2}" dt="2022-12-12T00:12:26.516" v="30" actId="6549"/>
          <ac:spMkLst>
            <pc:docMk/>
            <pc:sldMk cId="3822238666" sldId="277"/>
            <ac:spMk id="11" creationId="{8064AE01-6419-762D-AA4C-C495390FF800}"/>
          </ac:spMkLst>
        </pc:spChg>
      </pc:sldChg>
      <pc:sldChg chg="modSp modAnim">
        <pc:chgData name="John McCauley" userId="797b87d46de27a27" providerId="LiveId" clId="{6A2529C2-0267-4033-99A2-C986F67A79F2}" dt="2022-12-12T00:12:30.723" v="31" actId="6549"/>
        <pc:sldMkLst>
          <pc:docMk/>
          <pc:sldMk cId="1921576690" sldId="278"/>
        </pc:sldMkLst>
        <pc:spChg chg="mod">
          <ac:chgData name="John McCauley" userId="797b87d46de27a27" providerId="LiveId" clId="{6A2529C2-0267-4033-99A2-C986F67A79F2}" dt="2022-12-12T00:12:30.723" v="31" actId="6549"/>
          <ac:spMkLst>
            <pc:docMk/>
            <pc:sldMk cId="1921576690" sldId="278"/>
            <ac:spMk id="11" creationId="{8064AE01-6419-762D-AA4C-C495390FF800}"/>
          </ac:spMkLst>
        </pc:spChg>
      </pc:sldChg>
      <pc:sldChg chg="addSp delSp add del setBg delDesignElem">
        <pc:chgData name="John McCauley" userId="797b87d46de27a27" providerId="LiveId" clId="{6A2529C2-0267-4033-99A2-C986F67A79F2}" dt="2022-12-12T13:31:49.024" v="46"/>
        <pc:sldMkLst>
          <pc:docMk/>
          <pc:sldMk cId="1653996770" sldId="280"/>
        </pc:sldMkLst>
        <pc:spChg chg="add del">
          <ac:chgData name="John McCauley" userId="797b87d46de27a27" providerId="LiveId" clId="{6A2529C2-0267-4033-99A2-C986F67A79F2}" dt="2022-12-12T13:31:49.024" v="46"/>
          <ac:spMkLst>
            <pc:docMk/>
            <pc:sldMk cId="1653996770" sldId="280"/>
            <ac:spMk id="17" creationId="{9B76D444-2756-434F-AE61-96D69830C13E}"/>
          </ac:spMkLst>
        </pc:spChg>
        <pc:spChg chg="add del">
          <ac:chgData name="John McCauley" userId="797b87d46de27a27" providerId="LiveId" clId="{6A2529C2-0267-4033-99A2-C986F67A79F2}" dt="2022-12-12T13:31:49.024" v="46"/>
          <ac:spMkLst>
            <pc:docMk/>
            <pc:sldMk cId="1653996770" sldId="280"/>
            <ac:spMk id="18" creationId="{A27B6159-7734-4564-9E0F-C4BC43C36E52}"/>
          </ac:spMkLst>
        </pc:spChg>
        <pc:cxnChg chg="add del">
          <ac:chgData name="John McCauley" userId="797b87d46de27a27" providerId="LiveId" clId="{6A2529C2-0267-4033-99A2-C986F67A79F2}" dt="2022-12-12T13:31:49.024" v="46"/>
          <ac:cxnSpMkLst>
            <pc:docMk/>
            <pc:sldMk cId="1653996770" sldId="280"/>
            <ac:cxnSpMk id="16" creationId="{E2FFB46B-05BC-4950-B18A-9593FDAE6ED7}"/>
          </ac:cxnSpMkLst>
        </pc:cxnChg>
      </pc:sldChg>
      <pc:sldChg chg="addSp delSp mod delAnim">
        <pc:chgData name="John McCauley" userId="797b87d46de27a27" providerId="LiveId" clId="{6A2529C2-0267-4033-99A2-C986F67A79F2}" dt="2022-12-12T13:32:13.822" v="53" actId="478"/>
        <pc:sldMkLst>
          <pc:docMk/>
          <pc:sldMk cId="2332210719" sldId="280"/>
        </pc:sldMkLst>
        <pc:spChg chg="del">
          <ac:chgData name="John McCauley" userId="797b87d46de27a27" providerId="LiveId" clId="{6A2529C2-0267-4033-99A2-C986F67A79F2}" dt="2022-12-12T13:32:11.622" v="52" actId="478"/>
          <ac:spMkLst>
            <pc:docMk/>
            <pc:sldMk cId="2332210719" sldId="280"/>
            <ac:spMk id="13" creationId="{2A9DFB8D-2C10-249B-9E1A-FBA66A9156B1}"/>
          </ac:spMkLst>
        </pc:spChg>
        <pc:picChg chg="del">
          <ac:chgData name="John McCauley" userId="797b87d46de27a27" providerId="LiveId" clId="{6A2529C2-0267-4033-99A2-C986F67A79F2}" dt="2022-12-12T13:32:13.822" v="53" actId="478"/>
          <ac:picMkLst>
            <pc:docMk/>
            <pc:sldMk cId="2332210719" sldId="280"/>
            <ac:picMk id="3" creationId="{E3D98D1D-6F57-A9A8-8C96-7C22313C1F87}"/>
          </ac:picMkLst>
        </pc:picChg>
        <pc:picChg chg="add del">
          <ac:chgData name="John McCauley" userId="797b87d46de27a27" providerId="LiveId" clId="{6A2529C2-0267-4033-99A2-C986F67A79F2}" dt="2022-12-12T13:32:09.342" v="51" actId="478"/>
          <ac:picMkLst>
            <pc:docMk/>
            <pc:sldMk cId="2332210719" sldId="280"/>
            <ac:picMk id="5" creationId="{5AC33CD8-DC98-A970-0948-0815438B63BB}"/>
          </ac:picMkLst>
        </pc:picChg>
      </pc:sldChg>
      <pc:sldChg chg="addSp delSp add del setBg delDesignElem">
        <pc:chgData name="John McCauley" userId="797b87d46de27a27" providerId="LiveId" clId="{6A2529C2-0267-4033-99A2-C986F67A79F2}" dt="2022-12-12T13:31:48.367" v="45"/>
        <pc:sldMkLst>
          <pc:docMk/>
          <pc:sldMk cId="3107400660" sldId="281"/>
        </pc:sldMkLst>
        <pc:spChg chg="add del">
          <ac:chgData name="John McCauley" userId="797b87d46de27a27" providerId="LiveId" clId="{6A2529C2-0267-4033-99A2-C986F67A79F2}" dt="2022-12-12T13:31:48.367" v="45"/>
          <ac:spMkLst>
            <pc:docMk/>
            <pc:sldMk cId="3107400660" sldId="281"/>
            <ac:spMk id="17" creationId="{9B76D444-2756-434F-AE61-96D69830C13E}"/>
          </ac:spMkLst>
        </pc:spChg>
        <pc:spChg chg="add del">
          <ac:chgData name="John McCauley" userId="797b87d46de27a27" providerId="LiveId" clId="{6A2529C2-0267-4033-99A2-C986F67A79F2}" dt="2022-12-12T13:31:48.367" v="45"/>
          <ac:spMkLst>
            <pc:docMk/>
            <pc:sldMk cId="3107400660" sldId="281"/>
            <ac:spMk id="18" creationId="{A27B6159-7734-4564-9E0F-C4BC43C36E52}"/>
          </ac:spMkLst>
        </pc:spChg>
        <pc:cxnChg chg="add del">
          <ac:chgData name="John McCauley" userId="797b87d46de27a27" providerId="LiveId" clId="{6A2529C2-0267-4033-99A2-C986F67A79F2}" dt="2022-12-12T13:31:48.367" v="45"/>
          <ac:cxnSpMkLst>
            <pc:docMk/>
            <pc:sldMk cId="3107400660" sldId="281"/>
            <ac:cxnSpMk id="16" creationId="{E2FFB46B-05BC-4950-B18A-9593FDAE6ED7}"/>
          </ac:cxnSpMkLst>
        </pc:cxnChg>
      </pc:sldChg>
      <pc:sldChg chg="delSp modSp mod delAnim">
        <pc:chgData name="John McCauley" userId="797b87d46de27a27" providerId="LiveId" clId="{6A2529C2-0267-4033-99A2-C986F67A79F2}" dt="2022-12-12T13:32:26.391" v="55" actId="1076"/>
        <pc:sldMkLst>
          <pc:docMk/>
          <pc:sldMk cId="3836319487" sldId="281"/>
        </pc:sldMkLst>
        <pc:spChg chg="mod">
          <ac:chgData name="John McCauley" userId="797b87d46de27a27" providerId="LiveId" clId="{6A2529C2-0267-4033-99A2-C986F67A79F2}" dt="2022-12-12T13:32:26.391" v="55" actId="1076"/>
          <ac:spMkLst>
            <pc:docMk/>
            <pc:sldMk cId="3836319487" sldId="281"/>
            <ac:spMk id="13" creationId="{2A9DFB8D-2C10-249B-9E1A-FBA66A9156B1}"/>
          </ac:spMkLst>
        </pc:spChg>
        <pc:picChg chg="del">
          <ac:chgData name="John McCauley" userId="797b87d46de27a27" providerId="LiveId" clId="{6A2529C2-0267-4033-99A2-C986F67A79F2}" dt="2022-12-12T13:32:18.614" v="54" actId="478"/>
          <ac:picMkLst>
            <pc:docMk/>
            <pc:sldMk cId="3836319487" sldId="281"/>
            <ac:picMk id="3" creationId="{E3D98D1D-6F57-A9A8-8C96-7C22313C1F87}"/>
          </ac:picMkLst>
        </pc:picChg>
      </pc:sldChg>
      <pc:sldChg chg="modSp mod">
        <pc:chgData name="John McCauley" userId="797b87d46de27a27" providerId="LiveId" clId="{6A2529C2-0267-4033-99A2-C986F67A79F2}" dt="2022-12-12T13:32:31.270" v="56" actId="1076"/>
        <pc:sldMkLst>
          <pc:docMk/>
          <pc:sldMk cId="285638633" sldId="282"/>
        </pc:sldMkLst>
        <pc:spChg chg="mod">
          <ac:chgData name="John McCauley" userId="797b87d46de27a27" providerId="LiveId" clId="{6A2529C2-0267-4033-99A2-C986F67A79F2}" dt="2022-12-12T13:32:31.270" v="56" actId="1076"/>
          <ac:spMkLst>
            <pc:docMk/>
            <pc:sldMk cId="285638633" sldId="282"/>
            <ac:spMk id="13" creationId="{2A9DFB8D-2C10-249B-9E1A-FBA66A9156B1}"/>
          </ac:spMkLst>
        </pc:spChg>
      </pc:sldChg>
      <pc:sldChg chg="addSp delSp add del setBg delDesignElem">
        <pc:chgData name="John McCauley" userId="797b87d46de27a27" providerId="LiveId" clId="{6A2529C2-0267-4033-99A2-C986F67A79F2}" dt="2022-12-12T13:31:47.481" v="44"/>
        <pc:sldMkLst>
          <pc:docMk/>
          <pc:sldMk cId="741722847" sldId="282"/>
        </pc:sldMkLst>
        <pc:spChg chg="add del">
          <ac:chgData name="John McCauley" userId="797b87d46de27a27" providerId="LiveId" clId="{6A2529C2-0267-4033-99A2-C986F67A79F2}" dt="2022-12-12T13:31:47.481" v="44"/>
          <ac:spMkLst>
            <pc:docMk/>
            <pc:sldMk cId="741722847" sldId="282"/>
            <ac:spMk id="17" creationId="{9B76D444-2756-434F-AE61-96D69830C13E}"/>
          </ac:spMkLst>
        </pc:spChg>
        <pc:spChg chg="add del">
          <ac:chgData name="John McCauley" userId="797b87d46de27a27" providerId="LiveId" clId="{6A2529C2-0267-4033-99A2-C986F67A79F2}" dt="2022-12-12T13:31:47.481" v="44"/>
          <ac:spMkLst>
            <pc:docMk/>
            <pc:sldMk cId="741722847" sldId="282"/>
            <ac:spMk id="18" creationId="{A27B6159-7734-4564-9E0F-C4BC43C36E52}"/>
          </ac:spMkLst>
        </pc:spChg>
        <pc:cxnChg chg="add del">
          <ac:chgData name="John McCauley" userId="797b87d46de27a27" providerId="LiveId" clId="{6A2529C2-0267-4033-99A2-C986F67A79F2}" dt="2022-12-12T13:31:47.481" v="44"/>
          <ac:cxnSpMkLst>
            <pc:docMk/>
            <pc:sldMk cId="741722847" sldId="282"/>
            <ac:cxnSpMk id="16" creationId="{E2FFB46B-05BC-4950-B18A-9593FDAE6ED7}"/>
          </ac:cxnSpMkLst>
        </pc:cxnChg>
      </pc:sldChg>
      <pc:sldChg chg="modSp modAnim">
        <pc:chgData name="John McCauley" userId="797b87d46de27a27" providerId="LiveId" clId="{6A2529C2-0267-4033-99A2-C986F67A79F2}" dt="2022-12-12T13:33:50.738" v="63" actId="20577"/>
        <pc:sldMkLst>
          <pc:docMk/>
          <pc:sldMk cId="3781239576" sldId="284"/>
        </pc:sldMkLst>
        <pc:spChg chg="mod">
          <ac:chgData name="John McCauley" userId="797b87d46de27a27" providerId="LiveId" clId="{6A2529C2-0267-4033-99A2-C986F67A79F2}" dt="2022-12-12T13:33:50.738" v="63" actId="20577"/>
          <ac:spMkLst>
            <pc:docMk/>
            <pc:sldMk cId="3781239576" sldId="284"/>
            <ac:spMk id="9" creationId="{C167F8C9-F7B1-956E-E814-4D318DD39709}"/>
          </ac:spMkLst>
        </pc:spChg>
      </pc:sldChg>
      <pc:sldChg chg="modSp modAnim">
        <pc:chgData name="John McCauley" userId="797b87d46de27a27" providerId="LiveId" clId="{6A2529C2-0267-4033-99A2-C986F67A79F2}" dt="2022-12-12T13:33:42.834" v="62" actId="20577"/>
        <pc:sldMkLst>
          <pc:docMk/>
          <pc:sldMk cId="3792237186" sldId="285"/>
        </pc:sldMkLst>
        <pc:spChg chg="mod">
          <ac:chgData name="John McCauley" userId="797b87d46de27a27" providerId="LiveId" clId="{6A2529C2-0267-4033-99A2-C986F67A79F2}" dt="2022-12-12T13:33:42.834" v="62" actId="20577"/>
          <ac:spMkLst>
            <pc:docMk/>
            <pc:sldMk cId="3792237186" sldId="285"/>
            <ac:spMk id="9" creationId="{C167F8C9-F7B1-956E-E814-4D318DD39709}"/>
          </ac:spMkLst>
        </pc:spChg>
      </pc:sldChg>
      <pc:sldChg chg="modSp modAnim">
        <pc:chgData name="John McCauley" userId="797b87d46de27a27" providerId="LiveId" clId="{6A2529C2-0267-4033-99A2-C986F67A79F2}" dt="2022-12-12T13:33:37.494" v="61" actId="20577"/>
        <pc:sldMkLst>
          <pc:docMk/>
          <pc:sldMk cId="2012527938" sldId="286"/>
        </pc:sldMkLst>
        <pc:spChg chg="mod">
          <ac:chgData name="John McCauley" userId="797b87d46de27a27" providerId="LiveId" clId="{6A2529C2-0267-4033-99A2-C986F67A79F2}" dt="2022-12-12T13:33:37.494" v="61" actId="20577"/>
          <ac:spMkLst>
            <pc:docMk/>
            <pc:sldMk cId="2012527938" sldId="286"/>
            <ac:spMk id="9" creationId="{C167F8C9-F7B1-956E-E814-4D318DD39709}"/>
          </ac:spMkLst>
        </pc:spChg>
      </pc:sldChg>
      <pc:sldChg chg="delSp mod delAnim">
        <pc:chgData name="John McCauley" userId="797b87d46de27a27" providerId="LiveId" clId="{6A2529C2-0267-4033-99A2-C986F67A79F2}" dt="2022-12-12T13:36:43.769" v="113" actId="478"/>
        <pc:sldMkLst>
          <pc:docMk/>
          <pc:sldMk cId="2443458342" sldId="288"/>
        </pc:sldMkLst>
        <pc:spChg chg="del">
          <ac:chgData name="John McCauley" userId="797b87d46de27a27" providerId="LiveId" clId="{6A2529C2-0267-4033-99A2-C986F67A79F2}" dt="2022-12-12T13:36:43.769" v="113" actId="478"/>
          <ac:spMkLst>
            <pc:docMk/>
            <pc:sldMk cId="2443458342" sldId="288"/>
            <ac:spMk id="7" creationId="{F2A84C6B-44CD-A02D-B2A2-4C856E5C5547}"/>
          </ac:spMkLst>
        </pc:spChg>
        <pc:spChg chg="del">
          <ac:chgData name="John McCauley" userId="797b87d46de27a27" providerId="LiveId" clId="{6A2529C2-0267-4033-99A2-C986F67A79F2}" dt="2022-12-12T13:36:42.554" v="112" actId="478"/>
          <ac:spMkLst>
            <pc:docMk/>
            <pc:sldMk cId="2443458342" sldId="288"/>
            <ac:spMk id="8" creationId="{4E397504-E666-EA57-9A9A-5888599324A9}"/>
          </ac:spMkLst>
        </pc:spChg>
      </pc:sldChg>
      <pc:sldChg chg="delSp modSp add mod delAnim modAnim">
        <pc:chgData name="John McCauley" userId="797b87d46de27a27" providerId="LiveId" clId="{6A2529C2-0267-4033-99A2-C986F67A79F2}" dt="2022-12-12T13:36:35.630" v="111" actId="20577"/>
        <pc:sldMkLst>
          <pc:docMk/>
          <pc:sldMk cId="3359985581" sldId="289"/>
        </pc:sldMkLst>
        <pc:spChg chg="mod">
          <ac:chgData name="John McCauley" userId="797b87d46de27a27" providerId="LiveId" clId="{6A2529C2-0267-4033-99A2-C986F67A79F2}" dt="2022-12-12T13:36:35.630" v="111" actId="20577"/>
          <ac:spMkLst>
            <pc:docMk/>
            <pc:sldMk cId="3359985581" sldId="289"/>
            <ac:spMk id="7" creationId="{F2A84C6B-44CD-A02D-B2A2-4C856E5C5547}"/>
          </ac:spMkLst>
        </pc:spChg>
        <pc:spChg chg="del">
          <ac:chgData name="John McCauley" userId="797b87d46de27a27" providerId="LiveId" clId="{6A2529C2-0267-4033-99A2-C986F67A79F2}" dt="2022-12-12T13:36:30.586" v="106" actId="478"/>
          <ac:spMkLst>
            <pc:docMk/>
            <pc:sldMk cId="3359985581" sldId="289"/>
            <ac:spMk id="8" creationId="{4E397504-E666-EA57-9A9A-5888599324A9}"/>
          </ac:spMkLst>
        </pc:spChg>
      </pc:sldChg>
      <pc:sldChg chg="delSp modSp add mod delAnim modAnim">
        <pc:chgData name="John McCauley" userId="797b87d46de27a27" providerId="LiveId" clId="{6A2529C2-0267-4033-99A2-C986F67A79F2}" dt="2022-12-12T13:36:24.039" v="105" actId="20577"/>
        <pc:sldMkLst>
          <pc:docMk/>
          <pc:sldMk cId="2504023199" sldId="290"/>
        </pc:sldMkLst>
        <pc:spChg chg="mod">
          <ac:chgData name="John McCauley" userId="797b87d46de27a27" providerId="LiveId" clId="{6A2529C2-0267-4033-99A2-C986F67A79F2}" dt="2022-12-12T13:36:24.039" v="105" actId="20577"/>
          <ac:spMkLst>
            <pc:docMk/>
            <pc:sldMk cId="2504023199" sldId="290"/>
            <ac:spMk id="7" creationId="{F2A84C6B-44CD-A02D-B2A2-4C856E5C5547}"/>
          </ac:spMkLst>
        </pc:spChg>
        <pc:spChg chg="del">
          <ac:chgData name="John McCauley" userId="797b87d46de27a27" providerId="LiveId" clId="{6A2529C2-0267-4033-99A2-C986F67A79F2}" dt="2022-12-12T13:36:17.225" v="101" actId="478"/>
          <ac:spMkLst>
            <pc:docMk/>
            <pc:sldMk cId="2504023199" sldId="290"/>
            <ac:spMk id="8" creationId="{4E397504-E666-EA57-9A9A-5888599324A9}"/>
          </ac:spMkLst>
        </pc:spChg>
      </pc:sldChg>
      <pc:sldChg chg="delSp modSp add mod delAnim modAnim">
        <pc:chgData name="John McCauley" userId="797b87d46de27a27" providerId="LiveId" clId="{6A2529C2-0267-4033-99A2-C986F67A79F2}" dt="2022-12-12T13:36:08.831" v="100" actId="20577"/>
        <pc:sldMkLst>
          <pc:docMk/>
          <pc:sldMk cId="4166733059" sldId="291"/>
        </pc:sldMkLst>
        <pc:spChg chg="mod">
          <ac:chgData name="John McCauley" userId="797b87d46de27a27" providerId="LiveId" clId="{6A2529C2-0267-4033-99A2-C986F67A79F2}" dt="2022-12-12T13:36:08.831" v="100" actId="20577"/>
          <ac:spMkLst>
            <pc:docMk/>
            <pc:sldMk cId="4166733059" sldId="291"/>
            <ac:spMk id="7" creationId="{F2A84C6B-44CD-A02D-B2A2-4C856E5C5547}"/>
          </ac:spMkLst>
        </pc:spChg>
        <pc:spChg chg="del">
          <ac:chgData name="John McCauley" userId="797b87d46de27a27" providerId="LiveId" clId="{6A2529C2-0267-4033-99A2-C986F67A79F2}" dt="2022-12-12T13:36:06.129" v="97" actId="478"/>
          <ac:spMkLst>
            <pc:docMk/>
            <pc:sldMk cId="4166733059" sldId="291"/>
            <ac:spMk id="8" creationId="{4E397504-E666-EA57-9A9A-5888599324A9}"/>
          </ac:spMkLst>
        </pc:spChg>
      </pc:sldChg>
      <pc:sldChg chg="delSp modSp add mod delAnim modAnim">
        <pc:chgData name="John McCauley" userId="797b87d46de27a27" providerId="LiveId" clId="{6A2529C2-0267-4033-99A2-C986F67A79F2}" dt="2022-12-12T13:36:02.286" v="96" actId="20577"/>
        <pc:sldMkLst>
          <pc:docMk/>
          <pc:sldMk cId="3727530988" sldId="292"/>
        </pc:sldMkLst>
        <pc:spChg chg="mod">
          <ac:chgData name="John McCauley" userId="797b87d46de27a27" providerId="LiveId" clId="{6A2529C2-0267-4033-99A2-C986F67A79F2}" dt="2022-12-12T13:36:02.286" v="96" actId="20577"/>
          <ac:spMkLst>
            <pc:docMk/>
            <pc:sldMk cId="3727530988" sldId="292"/>
            <ac:spMk id="7" creationId="{F2A84C6B-44CD-A02D-B2A2-4C856E5C5547}"/>
          </ac:spMkLst>
        </pc:spChg>
        <pc:spChg chg="del">
          <ac:chgData name="John McCauley" userId="797b87d46de27a27" providerId="LiveId" clId="{6A2529C2-0267-4033-99A2-C986F67A79F2}" dt="2022-12-12T13:35:59.073" v="94" actId="478"/>
          <ac:spMkLst>
            <pc:docMk/>
            <pc:sldMk cId="3727530988" sldId="292"/>
            <ac:spMk id="8" creationId="{4E397504-E666-EA57-9A9A-5888599324A9}"/>
          </ac:spMkLst>
        </pc:spChg>
      </pc:sldChg>
      <pc:sldChg chg="delSp add mod delAnim">
        <pc:chgData name="John McCauley" userId="797b87d46de27a27" providerId="LiveId" clId="{6A2529C2-0267-4033-99A2-C986F67A79F2}" dt="2022-12-12T13:35:53.401" v="93" actId="478"/>
        <pc:sldMkLst>
          <pc:docMk/>
          <pc:sldMk cId="1017001868" sldId="293"/>
        </pc:sldMkLst>
        <pc:spChg chg="del">
          <ac:chgData name="John McCauley" userId="797b87d46de27a27" providerId="LiveId" clId="{6A2529C2-0267-4033-99A2-C986F67A79F2}" dt="2022-12-12T13:35:53.401" v="93" actId="478"/>
          <ac:spMkLst>
            <pc:docMk/>
            <pc:sldMk cId="1017001868" sldId="293"/>
            <ac:spMk id="8" creationId="{4E397504-E666-EA57-9A9A-5888599324A9}"/>
          </ac:spMkLst>
        </pc:spChg>
      </pc:sldChg>
      <pc:sldChg chg="modSp add modAnim">
        <pc:chgData name="John McCauley" userId="797b87d46de27a27" providerId="LiveId" clId="{6A2529C2-0267-4033-99A2-C986F67A79F2}" dt="2022-12-12T13:35:42.048" v="92" actId="20577"/>
        <pc:sldMkLst>
          <pc:docMk/>
          <pc:sldMk cId="3950921499" sldId="294"/>
        </pc:sldMkLst>
        <pc:spChg chg="mod">
          <ac:chgData name="John McCauley" userId="797b87d46de27a27" providerId="LiveId" clId="{6A2529C2-0267-4033-99A2-C986F67A79F2}" dt="2022-12-12T13:35:42.048" v="92" actId="20577"/>
          <ac:spMkLst>
            <pc:docMk/>
            <pc:sldMk cId="3950921499" sldId="294"/>
            <ac:spMk id="8" creationId="{4E397504-E666-EA57-9A9A-5888599324A9}"/>
          </ac:spMkLst>
        </pc:spChg>
      </pc:sldChg>
      <pc:sldChg chg="modSp add modAnim">
        <pc:chgData name="John McCauley" userId="797b87d46de27a27" providerId="LiveId" clId="{6A2529C2-0267-4033-99A2-C986F67A79F2}" dt="2022-12-12T13:35:32.903" v="87" actId="20577"/>
        <pc:sldMkLst>
          <pc:docMk/>
          <pc:sldMk cId="701885853" sldId="295"/>
        </pc:sldMkLst>
        <pc:spChg chg="mod">
          <ac:chgData name="John McCauley" userId="797b87d46de27a27" providerId="LiveId" clId="{6A2529C2-0267-4033-99A2-C986F67A79F2}" dt="2022-12-12T13:35:32.903" v="87" actId="20577"/>
          <ac:spMkLst>
            <pc:docMk/>
            <pc:sldMk cId="701885853" sldId="295"/>
            <ac:spMk id="8" creationId="{4E397504-E666-EA57-9A9A-5888599324A9}"/>
          </ac:spMkLst>
        </pc:spChg>
      </pc:sldChg>
      <pc:sldChg chg="modSp add mod modAnim">
        <pc:chgData name="John McCauley" userId="797b87d46de27a27" providerId="LiveId" clId="{6A2529C2-0267-4033-99A2-C986F67A79F2}" dt="2022-12-12T13:35:19.311" v="83" actId="20577"/>
        <pc:sldMkLst>
          <pc:docMk/>
          <pc:sldMk cId="907450250" sldId="296"/>
        </pc:sldMkLst>
        <pc:spChg chg="mod">
          <ac:chgData name="John McCauley" userId="797b87d46de27a27" providerId="LiveId" clId="{6A2529C2-0267-4033-99A2-C986F67A79F2}" dt="2022-12-12T13:35:19.311" v="83" actId="20577"/>
          <ac:spMkLst>
            <pc:docMk/>
            <pc:sldMk cId="907450250" sldId="296"/>
            <ac:spMk id="8" creationId="{4E397504-E666-EA57-9A9A-5888599324A9}"/>
          </ac:spMkLst>
        </pc:spChg>
      </pc:sldChg>
      <pc:sldChg chg="modSp add modAnim">
        <pc:chgData name="John McCauley" userId="797b87d46de27a27" providerId="LiveId" clId="{6A2529C2-0267-4033-99A2-C986F67A79F2}" dt="2022-12-12T13:34:58.038" v="77" actId="20577"/>
        <pc:sldMkLst>
          <pc:docMk/>
          <pc:sldMk cId="2264050889" sldId="297"/>
        </pc:sldMkLst>
        <pc:spChg chg="mod">
          <ac:chgData name="John McCauley" userId="797b87d46de27a27" providerId="LiveId" clId="{6A2529C2-0267-4033-99A2-C986F67A79F2}" dt="2022-12-12T13:34:58.038" v="77" actId="20577"/>
          <ac:spMkLst>
            <pc:docMk/>
            <pc:sldMk cId="2264050889" sldId="297"/>
            <ac:spMk id="8" creationId="{4E397504-E666-EA57-9A9A-5888599324A9}"/>
          </ac:spMkLst>
        </pc:spChg>
      </pc:sldChg>
      <pc:sldChg chg="add">
        <pc:chgData name="John McCauley" userId="797b87d46de27a27" providerId="LiveId" clId="{6A2529C2-0267-4033-99A2-C986F67A79F2}" dt="2022-12-12T13:34:45.195" v="75"/>
        <pc:sldMkLst>
          <pc:docMk/>
          <pc:sldMk cId="602560513" sldId="29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0376-EC5B-2031-78D8-2A7FDCD715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863C61-DFFF-87C2-3370-2D057A8CE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4137B6-0A4B-C384-70A6-586493CC70BA}"/>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1613312C-8C06-F49E-E40B-653488841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B49E2-7C8E-5AD0-FAB0-C333E03B630E}"/>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352916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413D-05BB-2A8A-95D2-908EFC0298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EECCF-603B-F098-7814-545B1ADD9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DC680-2AD0-1164-2E0D-76BA8B6CCCB0}"/>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5B6FB340-BE3D-6E23-A55B-EE195D1F2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708B5-D9CF-CB7F-D261-06459E919BEC}"/>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5652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E5C978-87C0-59E2-FD1D-64CC6348C1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DD7CB3-E02C-2201-D775-3791018E0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9C1C1-26F8-A29A-3C10-5776B3F0D4D9}"/>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5F9A87EC-04EB-7B1F-967B-EEE07C81D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5ADA9-8FA9-EE17-1ED2-6F1613526171}"/>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321401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03B7-AA73-33E7-6C0C-8970D9F7D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B0EE4-B072-2AB6-6792-5341EFBD2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CB260-1354-9A8B-E673-0214DF51769B}"/>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EE0247AD-3DDC-2506-A91B-553355394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AFC02-E61B-146C-28FE-72862CF59A77}"/>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13553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96F9-C6AE-0AA0-161F-824DD8F76E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ED17C1-55B5-F742-3C24-D2283745F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96E70B-97A2-0228-287B-737A408E811E}"/>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30BD84AD-5491-167C-6CDE-A64D99016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4C8FB-8C86-A5BD-493E-3263C889C982}"/>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25309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B7D3-DB12-44F8-3D35-859C42BB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50D68-0BAD-8DA8-D021-4E54C388F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BF9379-2431-9315-B7C5-D92A1A1E3C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D17BA-77C1-6C36-988A-F4A6F1B8EA74}"/>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6" name="Footer Placeholder 5">
            <a:extLst>
              <a:ext uri="{FF2B5EF4-FFF2-40B4-BE49-F238E27FC236}">
                <a16:creationId xmlns:a16="http://schemas.microsoft.com/office/drawing/2014/main" id="{E11035BC-371A-0A03-1F5A-6E47F075C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42367-0DDB-E5D5-C28D-E41ABB3BB406}"/>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290640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F51E-7502-DD54-2190-C79D47EDA8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378EFA-8398-C73B-A001-FFFFEFBF7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C496E-B257-CC68-CC6F-583B3E1FD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D0BDB0-CBA6-21EC-C4F7-6A510B90A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AEFFE-EF0D-CC67-788C-46E52350A0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CB886-4BA0-7CF7-D420-6F9DC4C5B90D}"/>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8" name="Footer Placeholder 7">
            <a:extLst>
              <a:ext uri="{FF2B5EF4-FFF2-40B4-BE49-F238E27FC236}">
                <a16:creationId xmlns:a16="http://schemas.microsoft.com/office/drawing/2014/main" id="{3862FBB9-1DFA-B37D-880E-EF481F2881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57C25-0640-D8AF-C9ED-3597EBD0E61D}"/>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72823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857D-7834-4313-310A-A9BE820B6D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6BC075-D318-FA48-D47A-9707C1C759FD}"/>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4" name="Footer Placeholder 3">
            <a:extLst>
              <a:ext uri="{FF2B5EF4-FFF2-40B4-BE49-F238E27FC236}">
                <a16:creationId xmlns:a16="http://schemas.microsoft.com/office/drawing/2014/main" id="{F8B7DB32-209C-FB88-0553-ADEB304EFF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01C67C-F556-77D5-9B67-45DFCF4BE29C}"/>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14760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E63DB-5D3D-1CC5-D9A2-A577453C66F0}"/>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3" name="Footer Placeholder 2">
            <a:extLst>
              <a:ext uri="{FF2B5EF4-FFF2-40B4-BE49-F238E27FC236}">
                <a16:creationId xmlns:a16="http://schemas.microsoft.com/office/drawing/2014/main" id="{1B371F99-79B8-21A6-1174-1D70F1A45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6F2B6-C425-0081-A8A0-A0798874E3C8}"/>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314739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C27E-EBE4-F816-6CF9-14CBDD2FA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6D68E-EB9A-6A0B-21CA-ED9863A1D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CA124-8BE0-14E1-BCFA-27A4EF266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81DC2-8B61-4446-8EBE-4C2B1FA04E8A}"/>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6" name="Footer Placeholder 5">
            <a:extLst>
              <a:ext uri="{FF2B5EF4-FFF2-40B4-BE49-F238E27FC236}">
                <a16:creationId xmlns:a16="http://schemas.microsoft.com/office/drawing/2014/main" id="{C6A7C5B9-1436-EE1D-42D7-529A39897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45704-9823-27A3-1358-24C5B9B2443F}"/>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04633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2905-5161-2A3F-7721-4A8FA4E78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AA021A-30BB-D7B7-FB15-65F8498A4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F95E69-3F54-4E91-8874-1DABC6B1B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F8B4D-F1C6-973D-BDB1-54D534298F88}"/>
              </a:ext>
            </a:extLst>
          </p:cNvPr>
          <p:cNvSpPr>
            <a:spLocks noGrp="1"/>
          </p:cNvSpPr>
          <p:nvPr>
            <p:ph type="dt" sz="half" idx="10"/>
          </p:nvPr>
        </p:nvSpPr>
        <p:spPr/>
        <p:txBody>
          <a:bodyPr/>
          <a:lstStyle/>
          <a:p>
            <a:fld id="{410F0448-0D50-5443-90AE-0E1057C22E39}" type="datetimeFigureOut">
              <a:rPr lang="en-US" smtClean="0"/>
              <a:t>12/11/2022</a:t>
            </a:fld>
            <a:endParaRPr lang="en-US"/>
          </a:p>
        </p:txBody>
      </p:sp>
      <p:sp>
        <p:nvSpPr>
          <p:cNvPr id="6" name="Footer Placeholder 5">
            <a:extLst>
              <a:ext uri="{FF2B5EF4-FFF2-40B4-BE49-F238E27FC236}">
                <a16:creationId xmlns:a16="http://schemas.microsoft.com/office/drawing/2014/main" id="{1AD506F1-7E8B-814F-E3A4-775E6633D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6DE7C-155A-9C3D-C266-D43B2C3ECDC3}"/>
              </a:ext>
            </a:extLst>
          </p:cNvPr>
          <p:cNvSpPr>
            <a:spLocks noGrp="1"/>
          </p:cNvSpPr>
          <p:nvPr>
            <p:ph type="sldNum" sz="quarter" idx="12"/>
          </p:nvPr>
        </p:nvSpPr>
        <p:spPr/>
        <p:txBody>
          <a:bodyPr/>
          <a:lstStyle/>
          <a:p>
            <a:fld id="{D3EF6931-660C-114B-B852-A8FB3B76FA38}" type="slidenum">
              <a:rPr lang="en-US" smtClean="0"/>
              <a:t>‹#›</a:t>
            </a:fld>
            <a:endParaRPr lang="en-US"/>
          </a:p>
        </p:txBody>
      </p:sp>
    </p:spTree>
    <p:extLst>
      <p:ext uri="{BB962C8B-B14F-4D97-AF65-F5344CB8AC3E}">
        <p14:creationId xmlns:p14="http://schemas.microsoft.com/office/powerpoint/2010/main" val="140789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58375B-0FC5-FD17-C015-ADE59F164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A0E442-611D-CBE1-C090-A811C8B0E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FED5E-A8F4-349D-8AB9-93A701E09B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F0448-0D50-5443-90AE-0E1057C22E39}" type="datetimeFigureOut">
              <a:rPr lang="en-US" smtClean="0"/>
              <a:t>12/11/2022</a:t>
            </a:fld>
            <a:endParaRPr lang="en-US"/>
          </a:p>
        </p:txBody>
      </p:sp>
      <p:sp>
        <p:nvSpPr>
          <p:cNvPr id="5" name="Footer Placeholder 4">
            <a:extLst>
              <a:ext uri="{FF2B5EF4-FFF2-40B4-BE49-F238E27FC236}">
                <a16:creationId xmlns:a16="http://schemas.microsoft.com/office/drawing/2014/main" id="{F7587181-7A2E-74F6-EF97-A9EAC303C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2729B-54E4-3B6E-6750-361C96472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F6931-660C-114B-B852-A8FB3B76FA38}" type="slidenum">
              <a:rPr lang="en-US" smtClean="0"/>
              <a:t>‹#›</a:t>
            </a:fld>
            <a:endParaRPr lang="en-US"/>
          </a:p>
        </p:txBody>
      </p:sp>
    </p:spTree>
    <p:extLst>
      <p:ext uri="{BB962C8B-B14F-4D97-AF65-F5344CB8AC3E}">
        <p14:creationId xmlns:p14="http://schemas.microsoft.com/office/powerpoint/2010/main" val="741655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2CF20399-5F11-C5D1-7B91-A7F78DE693BB}"/>
              </a:ext>
            </a:extLst>
          </p:cNvPr>
          <p:cNvPicPr>
            <a:picLocks noChangeAspect="1"/>
          </p:cNvPicPr>
          <p:nvPr/>
        </p:nvPicPr>
        <p:blipFill rotWithShape="1">
          <a:blip r:embed="rId2"/>
          <a:srcRect l="2667"/>
          <a:stretch/>
        </p:blipFill>
        <p:spPr>
          <a:xfrm>
            <a:off x="-3047" y="-121920"/>
            <a:ext cx="12316967" cy="697992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15E2450-8AE2-E571-DA0C-EBDB95787CF8}"/>
              </a:ext>
            </a:extLst>
          </p:cNvPr>
          <p:cNvSpPr/>
          <p:nvPr/>
        </p:nvSpPr>
        <p:spPr>
          <a:xfrm>
            <a:off x="10749775" y="111608"/>
            <a:ext cx="1215483" cy="1215483"/>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836546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A Neglected</a:t>
            </a:r>
          </a:p>
        </p:txBody>
      </p:sp>
      <p:sp>
        <p:nvSpPr>
          <p:cNvPr id="8" name="TextBox 7">
            <a:extLst>
              <a:ext uri="{FF2B5EF4-FFF2-40B4-BE49-F238E27FC236}">
                <a16:creationId xmlns:a16="http://schemas.microsoft.com/office/drawing/2014/main" id="{E00EE0C9-048E-6B87-8D52-A8F7351E24C4}"/>
              </a:ext>
            </a:extLst>
          </p:cNvPr>
          <p:cNvSpPr txBox="1"/>
          <p:nvPr/>
        </p:nvSpPr>
        <p:spPr>
          <a:xfrm>
            <a:off x="7763811" y="56997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“Motivating” Study</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Study</a:t>
            </a:r>
          </a:p>
        </p:txBody>
      </p:sp>
    </p:spTree>
    <p:extLst>
      <p:ext uri="{BB962C8B-B14F-4D97-AF65-F5344CB8AC3E}">
        <p14:creationId xmlns:p14="http://schemas.microsoft.com/office/powerpoint/2010/main" val="238376074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A Neglected</a:t>
            </a:r>
          </a:p>
        </p:txBody>
      </p:sp>
      <p:sp>
        <p:nvSpPr>
          <p:cNvPr id="8" name="TextBox 7">
            <a:extLst>
              <a:ext uri="{FF2B5EF4-FFF2-40B4-BE49-F238E27FC236}">
                <a16:creationId xmlns:a16="http://schemas.microsoft.com/office/drawing/2014/main" id="{E00EE0C9-048E-6B87-8D52-A8F7351E24C4}"/>
              </a:ext>
            </a:extLst>
          </p:cNvPr>
          <p:cNvSpPr txBox="1"/>
          <p:nvPr/>
        </p:nvSpPr>
        <p:spPr>
          <a:xfrm>
            <a:off x="7763811" y="56997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“Motivating” Study</a:t>
            </a:r>
          </a:p>
        </p:txBody>
      </p:sp>
      <p:sp>
        <p:nvSpPr>
          <p:cNvPr id="10" name="TextBox 9">
            <a:extLst>
              <a:ext uri="{FF2B5EF4-FFF2-40B4-BE49-F238E27FC236}">
                <a16:creationId xmlns:a16="http://schemas.microsoft.com/office/drawing/2014/main" id="{1B2D337D-D280-39F1-E217-EC50C7A01FF6}"/>
              </a:ext>
            </a:extLst>
          </p:cNvPr>
          <p:cNvSpPr txBox="1"/>
          <p:nvPr/>
        </p:nvSpPr>
        <p:spPr>
          <a:xfrm>
            <a:off x="9829865" y="61569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 Too controversial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“Hot-Button”</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Study</a:t>
            </a:r>
          </a:p>
        </p:txBody>
      </p:sp>
    </p:spTree>
    <p:extLst>
      <p:ext uri="{BB962C8B-B14F-4D97-AF65-F5344CB8AC3E}">
        <p14:creationId xmlns:p14="http://schemas.microsoft.com/office/powerpoint/2010/main" val="169031610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A Neglected</a:t>
            </a:r>
          </a:p>
        </p:txBody>
      </p:sp>
      <p:sp>
        <p:nvSpPr>
          <p:cNvPr id="8" name="TextBox 7">
            <a:extLst>
              <a:ext uri="{FF2B5EF4-FFF2-40B4-BE49-F238E27FC236}">
                <a16:creationId xmlns:a16="http://schemas.microsoft.com/office/drawing/2014/main" id="{E00EE0C9-048E-6B87-8D52-A8F7351E24C4}"/>
              </a:ext>
            </a:extLst>
          </p:cNvPr>
          <p:cNvSpPr txBox="1"/>
          <p:nvPr/>
        </p:nvSpPr>
        <p:spPr>
          <a:xfrm>
            <a:off x="7763811" y="56997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“Motivating” Study</a:t>
            </a:r>
          </a:p>
        </p:txBody>
      </p:sp>
      <p:sp>
        <p:nvSpPr>
          <p:cNvPr id="10" name="TextBox 9">
            <a:extLst>
              <a:ext uri="{FF2B5EF4-FFF2-40B4-BE49-F238E27FC236}">
                <a16:creationId xmlns:a16="http://schemas.microsoft.com/office/drawing/2014/main" id="{1B2D337D-D280-39F1-E217-EC50C7A01FF6}"/>
              </a:ext>
            </a:extLst>
          </p:cNvPr>
          <p:cNvSpPr txBox="1"/>
          <p:nvPr/>
        </p:nvSpPr>
        <p:spPr>
          <a:xfrm>
            <a:off x="9829865" y="61569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 Too controversial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“Hot-Button”</a:t>
            </a:r>
          </a:p>
        </p:txBody>
      </p:sp>
      <p:sp>
        <p:nvSpPr>
          <p:cNvPr id="11" name="TextBox 10">
            <a:extLst>
              <a:ext uri="{FF2B5EF4-FFF2-40B4-BE49-F238E27FC236}">
                <a16:creationId xmlns:a16="http://schemas.microsoft.com/office/drawing/2014/main" id="{8064AE01-6419-762D-AA4C-C495390FF800}"/>
              </a:ext>
            </a:extLst>
          </p:cNvPr>
          <p:cNvSpPr txBox="1"/>
          <p:nvPr/>
        </p:nvSpPr>
        <p:spPr>
          <a:xfrm>
            <a:off x="7845755" y="2127680"/>
            <a:ext cx="388732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Instead of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Tim 4:2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hear “testimonies.”</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Study</a:t>
            </a:r>
          </a:p>
        </p:txBody>
      </p:sp>
    </p:spTree>
    <p:extLst>
      <p:ext uri="{BB962C8B-B14F-4D97-AF65-F5344CB8AC3E}">
        <p14:creationId xmlns:p14="http://schemas.microsoft.com/office/powerpoint/2010/main" val="382223866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8"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A Neglected</a:t>
            </a:r>
          </a:p>
        </p:txBody>
      </p:sp>
      <p:sp>
        <p:nvSpPr>
          <p:cNvPr id="8" name="TextBox 7">
            <a:extLst>
              <a:ext uri="{FF2B5EF4-FFF2-40B4-BE49-F238E27FC236}">
                <a16:creationId xmlns:a16="http://schemas.microsoft.com/office/drawing/2014/main" id="{E00EE0C9-048E-6B87-8D52-A8F7351E24C4}"/>
              </a:ext>
            </a:extLst>
          </p:cNvPr>
          <p:cNvSpPr txBox="1"/>
          <p:nvPr/>
        </p:nvSpPr>
        <p:spPr>
          <a:xfrm>
            <a:off x="7763811" y="56997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“Motivating” Study</a:t>
            </a:r>
          </a:p>
        </p:txBody>
      </p:sp>
      <p:sp>
        <p:nvSpPr>
          <p:cNvPr id="10" name="TextBox 9">
            <a:extLst>
              <a:ext uri="{FF2B5EF4-FFF2-40B4-BE49-F238E27FC236}">
                <a16:creationId xmlns:a16="http://schemas.microsoft.com/office/drawing/2014/main" id="{1B2D337D-D280-39F1-E217-EC50C7A01FF6}"/>
              </a:ext>
            </a:extLst>
          </p:cNvPr>
          <p:cNvSpPr txBox="1"/>
          <p:nvPr/>
        </p:nvSpPr>
        <p:spPr>
          <a:xfrm>
            <a:off x="9829865" y="61569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 Too controversial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“Hot-Button”</a:t>
            </a:r>
          </a:p>
        </p:txBody>
      </p:sp>
      <p:sp>
        <p:nvSpPr>
          <p:cNvPr id="11" name="TextBox 10">
            <a:extLst>
              <a:ext uri="{FF2B5EF4-FFF2-40B4-BE49-F238E27FC236}">
                <a16:creationId xmlns:a16="http://schemas.microsoft.com/office/drawing/2014/main" id="{8064AE01-6419-762D-AA4C-C495390FF800}"/>
              </a:ext>
            </a:extLst>
          </p:cNvPr>
          <p:cNvSpPr txBox="1"/>
          <p:nvPr/>
        </p:nvSpPr>
        <p:spPr>
          <a:xfrm>
            <a:off x="7845755" y="2127680"/>
            <a:ext cx="3887324" cy="20928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Instead of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Tim 4:2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hear “testimonies.”</a:t>
            </a:r>
          </a:p>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Rather than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 14:11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get “personal experiences.”</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Study</a:t>
            </a:r>
          </a:p>
        </p:txBody>
      </p:sp>
    </p:spTree>
    <p:extLst>
      <p:ext uri="{BB962C8B-B14F-4D97-AF65-F5344CB8AC3E}">
        <p14:creationId xmlns:p14="http://schemas.microsoft.com/office/powerpoint/2010/main" val="1921576690"/>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8"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9" dur="20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 calcmode="lin" valueType="num">
                                      <p:cBhvr>
                                        <p:cTn id="24" dur="2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25" dur="2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A Neglected</a:t>
            </a:r>
          </a:p>
        </p:txBody>
      </p:sp>
      <p:sp>
        <p:nvSpPr>
          <p:cNvPr id="8" name="TextBox 7">
            <a:extLst>
              <a:ext uri="{FF2B5EF4-FFF2-40B4-BE49-F238E27FC236}">
                <a16:creationId xmlns:a16="http://schemas.microsoft.com/office/drawing/2014/main" id="{E00EE0C9-048E-6B87-8D52-A8F7351E24C4}"/>
              </a:ext>
            </a:extLst>
          </p:cNvPr>
          <p:cNvSpPr txBox="1"/>
          <p:nvPr/>
        </p:nvSpPr>
        <p:spPr>
          <a:xfrm>
            <a:off x="7763811" y="56997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“Motivating” Study</a:t>
            </a:r>
          </a:p>
        </p:txBody>
      </p:sp>
      <p:sp>
        <p:nvSpPr>
          <p:cNvPr id="10" name="TextBox 9">
            <a:extLst>
              <a:ext uri="{FF2B5EF4-FFF2-40B4-BE49-F238E27FC236}">
                <a16:creationId xmlns:a16="http://schemas.microsoft.com/office/drawing/2014/main" id="{1B2D337D-D280-39F1-E217-EC50C7A01FF6}"/>
              </a:ext>
            </a:extLst>
          </p:cNvPr>
          <p:cNvSpPr txBox="1"/>
          <p:nvPr/>
        </p:nvSpPr>
        <p:spPr>
          <a:xfrm>
            <a:off x="9829865" y="615695"/>
            <a:ext cx="19436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 Too controversial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“Hot-Button”</a:t>
            </a:r>
          </a:p>
        </p:txBody>
      </p:sp>
      <p:sp>
        <p:nvSpPr>
          <p:cNvPr id="11" name="TextBox 10">
            <a:extLst>
              <a:ext uri="{FF2B5EF4-FFF2-40B4-BE49-F238E27FC236}">
                <a16:creationId xmlns:a16="http://schemas.microsoft.com/office/drawing/2014/main" id="{8064AE01-6419-762D-AA4C-C495390FF800}"/>
              </a:ext>
            </a:extLst>
          </p:cNvPr>
          <p:cNvSpPr txBox="1"/>
          <p:nvPr/>
        </p:nvSpPr>
        <p:spPr>
          <a:xfrm>
            <a:off x="7845755" y="2127680"/>
            <a:ext cx="3887324" cy="37240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Instead of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Tim 4:2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hear “testimonies.”</a:t>
            </a:r>
          </a:p>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Rather than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 14:11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get “personal experiences.”</a:t>
            </a:r>
          </a:p>
          <a:p>
            <a:pPr marL="342900" marR="0" lvl="0" indent="-34290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place of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Pet 4:11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preachers are saying “God led me to speak to you about _______”</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Study</a:t>
            </a:r>
          </a:p>
        </p:txBody>
      </p:sp>
    </p:spTree>
    <p:extLst>
      <p:ext uri="{BB962C8B-B14F-4D97-AF65-F5344CB8AC3E}">
        <p14:creationId xmlns:p14="http://schemas.microsoft.com/office/powerpoint/2010/main" val="3460565690"/>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8"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9" dur="20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 calcmode="lin" valueType="num">
                                      <p:cBhvr>
                                        <p:cTn id="24" dur="2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25" dur="2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2000" fill="hold"/>
                                        <p:tgtEl>
                                          <p:spTgt spid="11">
                                            <p:txEl>
                                              <p:pRg st="2" end="2"/>
                                            </p:txEl>
                                          </p:spTgt>
                                        </p:tgtEl>
                                        <p:attrNameLst>
                                          <p:attrName>ppt_w</p:attrName>
                                        </p:attrNameLst>
                                      </p:cBhvr>
                                      <p:tavLst>
                                        <p:tav tm="0">
                                          <p:val>
                                            <p:strVal val="#ppt_w*0.70"/>
                                          </p:val>
                                        </p:tav>
                                        <p:tav tm="100000">
                                          <p:val>
                                            <p:strVal val="#ppt_w"/>
                                          </p:val>
                                        </p:tav>
                                      </p:tavLst>
                                    </p:anim>
                                    <p:anim calcmode="lin" valueType="num">
                                      <p:cBhvr>
                                        <p:cTn id="32" dur="2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3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unset, nature&#10;&#10;Description automatically generated">
            <a:extLst>
              <a:ext uri="{FF2B5EF4-FFF2-40B4-BE49-F238E27FC236}">
                <a16:creationId xmlns:a16="http://schemas.microsoft.com/office/drawing/2014/main" id="{5AC33CD8-DC98-A970-0948-0815438B63BB}"/>
              </a:ext>
            </a:extLst>
          </p:cNvPr>
          <p:cNvPicPr>
            <a:picLocks noChangeAspect="1"/>
          </p:cNvPicPr>
          <p:nvPr/>
        </p:nvPicPr>
        <p:blipFill rotWithShape="1">
          <a:blip r:embed="rId2"/>
          <a:srcRect t="26262" r="-1" b="2421"/>
          <a:stretch/>
        </p:blipFill>
        <p:spPr>
          <a:xfrm>
            <a:off x="320040" y="320040"/>
            <a:ext cx="11548872" cy="4303462"/>
          </a:xfrm>
          <a:prstGeom prst="rect">
            <a:avLst/>
          </a:prstGeom>
        </p:spPr>
      </p:pic>
      <p:sp>
        <p:nvSpPr>
          <p:cNvPr id="18"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4AF1ED83-6523-D544-1759-0775A70D8F2B}"/>
              </a:ext>
            </a:extLst>
          </p:cNvPr>
          <p:cNvPicPr>
            <a:picLocks noChangeAspect="1"/>
          </p:cNvPicPr>
          <p:nvPr/>
        </p:nvPicPr>
        <p:blipFill rotWithShape="1">
          <a:blip r:embed="rId3"/>
          <a:srcRect l="4063" t="20503" r="6086" b="29234"/>
          <a:stretch/>
        </p:blipFill>
        <p:spPr>
          <a:xfrm>
            <a:off x="3968767" y="5074920"/>
            <a:ext cx="7911414" cy="1280159"/>
          </a:xfrm>
          <a:prstGeom prst="rect">
            <a:avLst/>
          </a:prstGeom>
        </p:spPr>
      </p:pic>
    </p:spTree>
    <p:extLst>
      <p:ext uri="{BB962C8B-B14F-4D97-AF65-F5344CB8AC3E}">
        <p14:creationId xmlns:p14="http://schemas.microsoft.com/office/powerpoint/2010/main" val="1752064916"/>
      </p:ext>
    </p:extLst>
  </p:cSld>
  <p:clrMapOvr>
    <a:overrideClrMapping bg1="dk1" tx1="lt1" bg2="dk2" tx2="lt2" accent1="accent1" accent2="accent2" accent3="accent3" accent4="accent4" accent5="accent5" accent6="accent6" hlink="hlink" folHlink="folHlink"/>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sunset, nature&#10;&#10;Description automatically generated">
            <a:extLst>
              <a:ext uri="{FF2B5EF4-FFF2-40B4-BE49-F238E27FC236}">
                <a16:creationId xmlns:a16="http://schemas.microsoft.com/office/drawing/2014/main" id="{5AC33CD8-DC98-A970-0948-0815438B63BB}"/>
              </a:ext>
            </a:extLst>
          </p:cNvPr>
          <p:cNvPicPr>
            <a:picLocks noChangeAspect="1"/>
          </p:cNvPicPr>
          <p:nvPr/>
        </p:nvPicPr>
        <p:blipFill rotWithShape="1">
          <a:blip r:embed="rId2"/>
          <a:srcRect t="26262" r="-1" b="2421"/>
          <a:stretch/>
        </p:blipFill>
        <p:spPr>
          <a:xfrm>
            <a:off x="320040" y="320040"/>
            <a:ext cx="11548872" cy="4303462"/>
          </a:xfrm>
          <a:prstGeom prst="rect">
            <a:avLst/>
          </a:prstGeom>
        </p:spPr>
      </p:pic>
      <p:sp>
        <p:nvSpPr>
          <p:cNvPr id="18"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4AF1ED83-6523-D544-1759-0775A70D8F2B}"/>
              </a:ext>
            </a:extLst>
          </p:cNvPr>
          <p:cNvPicPr>
            <a:picLocks noChangeAspect="1"/>
          </p:cNvPicPr>
          <p:nvPr/>
        </p:nvPicPr>
        <p:blipFill rotWithShape="1">
          <a:blip r:embed="rId3"/>
          <a:srcRect l="4063" t="20503" r="6086" b="29234"/>
          <a:stretch/>
        </p:blipFill>
        <p:spPr>
          <a:xfrm>
            <a:off x="3968767" y="5074920"/>
            <a:ext cx="7911414" cy="1280159"/>
          </a:xfrm>
          <a:prstGeom prst="rect">
            <a:avLst/>
          </a:prstGeom>
        </p:spPr>
      </p:pic>
      <p:sp>
        <p:nvSpPr>
          <p:cNvPr id="11" name="TextBox 10">
            <a:extLst>
              <a:ext uri="{FF2B5EF4-FFF2-40B4-BE49-F238E27FC236}">
                <a16:creationId xmlns:a16="http://schemas.microsoft.com/office/drawing/2014/main" id="{A8E0F76E-1238-1EDC-A20D-7F5493DA4BBC}"/>
              </a:ext>
            </a:extLst>
          </p:cNvPr>
          <p:cNvSpPr txBox="1"/>
          <p:nvPr/>
        </p:nvSpPr>
        <p:spPr>
          <a:xfrm>
            <a:off x="320040" y="4875306"/>
            <a:ext cx="37398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in Him dwells all the fullness of the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bodily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Colossians 2:9</a:t>
            </a:r>
          </a:p>
        </p:txBody>
      </p:sp>
    </p:spTree>
    <p:extLst>
      <p:ext uri="{BB962C8B-B14F-4D97-AF65-F5344CB8AC3E}">
        <p14:creationId xmlns:p14="http://schemas.microsoft.com/office/powerpoint/2010/main" val="2332210719"/>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sunset, nature&#10;&#10;Description automatically generated">
            <a:extLst>
              <a:ext uri="{FF2B5EF4-FFF2-40B4-BE49-F238E27FC236}">
                <a16:creationId xmlns:a16="http://schemas.microsoft.com/office/drawing/2014/main" id="{5AC33CD8-DC98-A970-0948-0815438B63BB}"/>
              </a:ext>
            </a:extLst>
          </p:cNvPr>
          <p:cNvPicPr>
            <a:picLocks noChangeAspect="1"/>
          </p:cNvPicPr>
          <p:nvPr/>
        </p:nvPicPr>
        <p:blipFill rotWithShape="1">
          <a:blip r:embed="rId2"/>
          <a:srcRect t="26262" r="-1" b="2421"/>
          <a:stretch/>
        </p:blipFill>
        <p:spPr>
          <a:xfrm>
            <a:off x="320040" y="320040"/>
            <a:ext cx="11548872" cy="4303462"/>
          </a:xfrm>
          <a:prstGeom prst="rect">
            <a:avLst/>
          </a:prstGeom>
        </p:spPr>
      </p:pic>
      <p:sp>
        <p:nvSpPr>
          <p:cNvPr id="18"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4AF1ED83-6523-D544-1759-0775A70D8F2B}"/>
              </a:ext>
            </a:extLst>
          </p:cNvPr>
          <p:cNvPicPr>
            <a:picLocks noChangeAspect="1"/>
          </p:cNvPicPr>
          <p:nvPr/>
        </p:nvPicPr>
        <p:blipFill rotWithShape="1">
          <a:blip r:embed="rId3"/>
          <a:srcRect l="4063" t="20503" r="6086" b="29234"/>
          <a:stretch/>
        </p:blipFill>
        <p:spPr>
          <a:xfrm>
            <a:off x="3968767" y="5074920"/>
            <a:ext cx="7911414" cy="1280159"/>
          </a:xfrm>
          <a:prstGeom prst="rect">
            <a:avLst/>
          </a:prstGeom>
        </p:spPr>
      </p:pic>
      <p:sp>
        <p:nvSpPr>
          <p:cNvPr id="11" name="TextBox 10">
            <a:extLst>
              <a:ext uri="{FF2B5EF4-FFF2-40B4-BE49-F238E27FC236}">
                <a16:creationId xmlns:a16="http://schemas.microsoft.com/office/drawing/2014/main" id="{A8E0F76E-1238-1EDC-A20D-7F5493DA4BBC}"/>
              </a:ext>
            </a:extLst>
          </p:cNvPr>
          <p:cNvSpPr txBox="1"/>
          <p:nvPr/>
        </p:nvSpPr>
        <p:spPr>
          <a:xfrm>
            <a:off x="320040" y="4875306"/>
            <a:ext cx="37398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in Him dwells all the fullness of the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bodily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Colossians 2:9</a:t>
            </a:r>
          </a:p>
        </p:txBody>
      </p:sp>
      <p:sp>
        <p:nvSpPr>
          <p:cNvPr id="13" name="TextBox 12">
            <a:extLst>
              <a:ext uri="{FF2B5EF4-FFF2-40B4-BE49-F238E27FC236}">
                <a16:creationId xmlns:a16="http://schemas.microsoft.com/office/drawing/2014/main" id="{2A9DFB8D-2C10-249B-9E1A-FBA66A9156B1}"/>
              </a:ext>
            </a:extLst>
          </p:cNvPr>
          <p:cNvSpPr txBox="1"/>
          <p:nvPr/>
        </p:nvSpPr>
        <p:spPr>
          <a:xfrm>
            <a:off x="468321" y="413034"/>
            <a:ext cx="4632960" cy="4093428"/>
          </a:xfrm>
          <a:prstGeom prst="rect">
            <a:avLst/>
          </a:prstGeom>
          <a:solidFill>
            <a:srgbClr val="FFFFFF">
              <a:alpha val="7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translates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Thayer: “deity i.e., the state of being God” (pg. 288).</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Variations of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found in Acts 17:29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Divine Nature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NKJ) and Rom 1:20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NKJ;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Divine Nature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NIV).</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refers to the same majestic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God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836319487"/>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edge">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sunset, nature&#10;&#10;Description automatically generated">
            <a:extLst>
              <a:ext uri="{FF2B5EF4-FFF2-40B4-BE49-F238E27FC236}">
                <a16:creationId xmlns:a16="http://schemas.microsoft.com/office/drawing/2014/main" id="{5AC33CD8-DC98-A970-0948-0815438B63BB}"/>
              </a:ext>
            </a:extLst>
          </p:cNvPr>
          <p:cNvPicPr>
            <a:picLocks noChangeAspect="1"/>
          </p:cNvPicPr>
          <p:nvPr/>
        </p:nvPicPr>
        <p:blipFill rotWithShape="1">
          <a:blip r:embed="rId2"/>
          <a:srcRect t="26262" r="-1" b="2421"/>
          <a:stretch/>
        </p:blipFill>
        <p:spPr>
          <a:xfrm>
            <a:off x="320040" y="320040"/>
            <a:ext cx="11548872" cy="4303462"/>
          </a:xfrm>
          <a:prstGeom prst="rect">
            <a:avLst/>
          </a:prstGeom>
        </p:spPr>
      </p:pic>
      <p:sp>
        <p:nvSpPr>
          <p:cNvPr id="18"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4AF1ED83-6523-D544-1759-0775A70D8F2B}"/>
              </a:ext>
            </a:extLst>
          </p:cNvPr>
          <p:cNvPicPr>
            <a:picLocks noChangeAspect="1"/>
          </p:cNvPicPr>
          <p:nvPr/>
        </p:nvPicPr>
        <p:blipFill rotWithShape="1">
          <a:blip r:embed="rId3"/>
          <a:srcRect l="4063" t="20503" r="6086" b="29234"/>
          <a:stretch/>
        </p:blipFill>
        <p:spPr>
          <a:xfrm>
            <a:off x="3968767" y="5074920"/>
            <a:ext cx="7911414" cy="1280159"/>
          </a:xfrm>
          <a:prstGeom prst="rect">
            <a:avLst/>
          </a:prstGeom>
        </p:spPr>
      </p:pic>
      <p:sp>
        <p:nvSpPr>
          <p:cNvPr id="11" name="TextBox 10">
            <a:extLst>
              <a:ext uri="{FF2B5EF4-FFF2-40B4-BE49-F238E27FC236}">
                <a16:creationId xmlns:a16="http://schemas.microsoft.com/office/drawing/2014/main" id="{A8E0F76E-1238-1EDC-A20D-7F5493DA4BBC}"/>
              </a:ext>
            </a:extLst>
          </p:cNvPr>
          <p:cNvSpPr txBox="1"/>
          <p:nvPr/>
        </p:nvSpPr>
        <p:spPr>
          <a:xfrm>
            <a:off x="320040" y="4875306"/>
            <a:ext cx="37398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in Him dwells all the fullness of the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bodily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Colossians 2:9</a:t>
            </a:r>
          </a:p>
        </p:txBody>
      </p:sp>
      <p:sp>
        <p:nvSpPr>
          <p:cNvPr id="13" name="TextBox 12">
            <a:extLst>
              <a:ext uri="{FF2B5EF4-FFF2-40B4-BE49-F238E27FC236}">
                <a16:creationId xmlns:a16="http://schemas.microsoft.com/office/drawing/2014/main" id="{2A9DFB8D-2C10-249B-9E1A-FBA66A9156B1}"/>
              </a:ext>
            </a:extLst>
          </p:cNvPr>
          <p:cNvSpPr txBox="1"/>
          <p:nvPr/>
        </p:nvSpPr>
        <p:spPr>
          <a:xfrm>
            <a:off x="484797" y="423792"/>
            <a:ext cx="4632960" cy="4093428"/>
          </a:xfrm>
          <a:prstGeom prst="rect">
            <a:avLst/>
          </a:prstGeom>
          <a:solidFill>
            <a:srgbClr val="FFFFFF">
              <a:alpha val="7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translates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Thayer: “deity i.e., the state of being God” (pg. 288).</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Variations of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found in Acts 17:29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Divine Nature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NKJ) and Rom 1:20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theiotes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Godhead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NKJ;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Divine Nature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NIV).</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refers to the same majestic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God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3" name="Picture 2" descr="Diagram&#10;&#10;Description automatically generated">
            <a:extLst>
              <a:ext uri="{FF2B5EF4-FFF2-40B4-BE49-F238E27FC236}">
                <a16:creationId xmlns:a16="http://schemas.microsoft.com/office/drawing/2014/main" id="{E3D98D1D-6F57-A9A8-8C96-7C22313C1F87}"/>
              </a:ext>
            </a:extLst>
          </p:cNvPr>
          <p:cNvPicPr>
            <a:picLocks noChangeAspect="1"/>
          </p:cNvPicPr>
          <p:nvPr/>
        </p:nvPicPr>
        <p:blipFill>
          <a:blip r:embed="rId4"/>
          <a:stretch>
            <a:fillRect/>
          </a:stretch>
        </p:blipFill>
        <p:spPr>
          <a:xfrm>
            <a:off x="6978689" y="148578"/>
            <a:ext cx="4890223" cy="4554329"/>
          </a:xfrm>
          <a:prstGeom prst="rect">
            <a:avLst/>
          </a:prstGeom>
        </p:spPr>
      </p:pic>
    </p:spTree>
    <p:extLst>
      <p:ext uri="{BB962C8B-B14F-4D97-AF65-F5344CB8AC3E}">
        <p14:creationId xmlns:p14="http://schemas.microsoft.com/office/powerpoint/2010/main" val="285638633"/>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edge">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0" fill="hold"/>
                                        <p:tgtEl>
                                          <p:spTgt spid="3"/>
                                        </p:tgtEl>
                                        <p:attrNameLst>
                                          <p:attrName>ppt_w</p:attrName>
                                        </p:attrNameLst>
                                      </p:cBhvr>
                                      <p:tavLst>
                                        <p:tav tm="0">
                                          <p:val>
                                            <p:fltVal val="0"/>
                                          </p:val>
                                        </p:tav>
                                        <p:tav tm="100000">
                                          <p:val>
                                            <p:strVal val="#ppt_w"/>
                                          </p:val>
                                        </p:tav>
                                      </p:tavLst>
                                    </p:anim>
                                    <p:anim calcmode="lin" valueType="num">
                                      <p:cBhvr>
                                        <p:cTn id="20" dur="5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alpha val="50196"/>
          </a:srgb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arf&#10;&#10;Description automatically generated">
            <a:extLst>
              <a:ext uri="{FF2B5EF4-FFF2-40B4-BE49-F238E27FC236}">
                <a16:creationId xmlns:a16="http://schemas.microsoft.com/office/drawing/2014/main" id="{45A28F09-7514-8859-3B65-9F6181DB3DFE}"/>
              </a:ext>
            </a:extLst>
          </p:cNvPr>
          <p:cNvPicPr>
            <a:picLocks noChangeAspect="1"/>
          </p:cNvPicPr>
          <p:nvPr/>
        </p:nvPicPr>
        <p:blipFill rotWithShape="1">
          <a:blip r:embed="rId2"/>
          <a:srcRect l="15910" r="9620"/>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13EC2ED-606E-4F77-53FF-CB22904923EF}"/>
              </a:ext>
            </a:extLst>
          </p:cNvPr>
          <p:cNvSpPr/>
          <p:nvPr/>
        </p:nvSpPr>
        <p:spPr>
          <a:xfrm>
            <a:off x="1874520" y="4998720"/>
            <a:ext cx="3931920" cy="1386840"/>
          </a:xfrm>
          <a:prstGeom prst="rect">
            <a:avLst/>
          </a:prstGeom>
          <a:solidFill>
            <a:srgbClr val="F8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48A74C11-3D51-D99E-E284-71142328851F}"/>
              </a:ext>
            </a:extLst>
          </p:cNvPr>
          <p:cNvPicPr>
            <a:picLocks noChangeAspect="1"/>
          </p:cNvPicPr>
          <p:nvPr/>
        </p:nvPicPr>
        <p:blipFill rotWithShape="1">
          <a:blip r:embed="rId3"/>
          <a:srcRect t="18351" b="18351"/>
          <a:stretch/>
        </p:blipFill>
        <p:spPr>
          <a:xfrm>
            <a:off x="156273" y="4873752"/>
            <a:ext cx="11845925" cy="1755648"/>
          </a:xfrm>
          <a:prstGeom prst="rect">
            <a:avLst/>
          </a:prstGeom>
        </p:spPr>
      </p:pic>
    </p:spTree>
    <p:extLst>
      <p:ext uri="{BB962C8B-B14F-4D97-AF65-F5344CB8AC3E}">
        <p14:creationId xmlns:p14="http://schemas.microsoft.com/office/powerpoint/2010/main" val="4109102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ee illustrations of Error">
            <a:extLst>
              <a:ext uri="{FF2B5EF4-FFF2-40B4-BE49-F238E27FC236}">
                <a16:creationId xmlns:a16="http://schemas.microsoft.com/office/drawing/2014/main" id="{DA2A5094-DF21-1B70-EE70-10C375B0B00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299" b="1570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sign with white text&#10;&#10;Description automatically generated with medium confidence">
            <a:extLst>
              <a:ext uri="{FF2B5EF4-FFF2-40B4-BE49-F238E27FC236}">
                <a16:creationId xmlns:a16="http://schemas.microsoft.com/office/drawing/2014/main" id="{A3168351-1C4F-597B-1998-F2E10B425C7B}"/>
              </a:ext>
            </a:extLst>
          </p:cNvPr>
          <p:cNvPicPr>
            <a:picLocks noChangeAspect="1"/>
          </p:cNvPicPr>
          <p:nvPr/>
        </p:nvPicPr>
        <p:blipFill>
          <a:blip r:embed="rId3"/>
          <a:stretch>
            <a:fillRect/>
          </a:stretch>
        </p:blipFill>
        <p:spPr>
          <a:xfrm>
            <a:off x="2174631" y="245451"/>
            <a:ext cx="7772400" cy="2960914"/>
          </a:xfrm>
          <a:prstGeom prst="rect">
            <a:avLst/>
          </a:prstGeom>
        </p:spPr>
      </p:pic>
    </p:spTree>
    <p:extLst>
      <p:ext uri="{BB962C8B-B14F-4D97-AF65-F5344CB8AC3E}">
        <p14:creationId xmlns:p14="http://schemas.microsoft.com/office/powerpoint/2010/main" val="1191175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alpha val="50196"/>
          </a:srgb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scarf&#10;&#10;Description automatically generated">
            <a:extLst>
              <a:ext uri="{FF2B5EF4-FFF2-40B4-BE49-F238E27FC236}">
                <a16:creationId xmlns:a16="http://schemas.microsoft.com/office/drawing/2014/main" id="{45A28F09-7514-8859-3B65-9F6181DB3DFE}"/>
              </a:ext>
            </a:extLst>
          </p:cNvPr>
          <p:cNvPicPr>
            <a:picLocks noChangeAspect="1"/>
          </p:cNvPicPr>
          <p:nvPr/>
        </p:nvPicPr>
        <p:blipFill rotWithShape="1">
          <a:blip r:embed="rId2"/>
          <a:srcRect l="15910" r="9620"/>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13EC2ED-606E-4F77-53FF-CB22904923EF}"/>
              </a:ext>
            </a:extLst>
          </p:cNvPr>
          <p:cNvSpPr/>
          <p:nvPr/>
        </p:nvSpPr>
        <p:spPr>
          <a:xfrm>
            <a:off x="1874520" y="4998720"/>
            <a:ext cx="3931920" cy="1386840"/>
          </a:xfrm>
          <a:prstGeom prst="rect">
            <a:avLst/>
          </a:prstGeom>
          <a:solidFill>
            <a:srgbClr val="F8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Shape&#10;&#10;Description automatically generated with medium confidence">
            <a:extLst>
              <a:ext uri="{FF2B5EF4-FFF2-40B4-BE49-F238E27FC236}">
                <a16:creationId xmlns:a16="http://schemas.microsoft.com/office/drawing/2014/main" id="{48A74C11-3D51-D99E-E284-71142328851F}"/>
              </a:ext>
            </a:extLst>
          </p:cNvPr>
          <p:cNvPicPr>
            <a:picLocks noChangeAspect="1"/>
          </p:cNvPicPr>
          <p:nvPr/>
        </p:nvPicPr>
        <p:blipFill rotWithShape="1">
          <a:blip r:embed="rId3"/>
          <a:srcRect t="18351" b="18351"/>
          <a:stretch/>
        </p:blipFill>
        <p:spPr>
          <a:xfrm>
            <a:off x="156273" y="4873752"/>
            <a:ext cx="11845925" cy="1755648"/>
          </a:xfrm>
          <a:prstGeom prst="rect">
            <a:avLst/>
          </a:prstGeom>
        </p:spPr>
      </p:pic>
      <p:sp>
        <p:nvSpPr>
          <p:cNvPr id="2" name="Rounded Rectangle 1">
            <a:extLst>
              <a:ext uri="{FF2B5EF4-FFF2-40B4-BE49-F238E27FC236}">
                <a16:creationId xmlns:a16="http://schemas.microsoft.com/office/drawing/2014/main" id="{09A7E709-58E3-E490-1692-E47B94777AD0}"/>
              </a:ext>
            </a:extLst>
          </p:cNvPr>
          <p:cNvSpPr/>
          <p:nvPr/>
        </p:nvSpPr>
        <p:spPr>
          <a:xfrm>
            <a:off x="2034540" y="446532"/>
            <a:ext cx="8119872" cy="4111752"/>
          </a:xfrm>
          <a:prstGeom prst="roundRect">
            <a:avLst/>
          </a:prstGeom>
          <a:noFill/>
          <a:ln w="1270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But Peter said, Ananias, why has Satan filled your heart to lie to the </a:t>
            </a:r>
            <a:r>
              <a:rPr kumimoji="0" lang="en-US" sz="2800" b="1" i="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Holy Spirit</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and keep back part of the price of the land for yourself? While it remained, was it not your own? And after it was sold, was it not in your own control? Why have you conceived this thing in your heart? You have not lied to men but to </a:t>
            </a:r>
            <a:r>
              <a:rPr kumimoji="0" lang="en-US" sz="2800" b="1" i="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God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Acts 5:3-4</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00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2092">
            <a:alpha val="50196"/>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9CCE54B-1F4D-0FFD-FA3D-CA5128D8DBB3}"/>
              </a:ext>
            </a:extLst>
          </p:cNvPr>
          <p:cNvPicPr>
            <a:picLocks noChangeAspect="1"/>
          </p:cNvPicPr>
          <p:nvPr/>
        </p:nvPicPr>
        <p:blipFill>
          <a:blip r:embed="rId2"/>
          <a:srcRect l="26360" r="26360"/>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41648B5D-3F48-6156-250A-2D04B0CDB206}"/>
              </a:ext>
            </a:extLst>
          </p:cNvPr>
          <p:cNvPicPr>
            <a:picLocks noChangeAspect="1"/>
          </p:cNvPicPr>
          <p:nvPr/>
        </p:nvPicPr>
        <p:blipFill rotWithShape="1">
          <a:blip r:embed="rId3"/>
          <a:srcRect l="4740" t="12842" r="5865" b="23770"/>
          <a:stretch/>
        </p:blipFill>
        <p:spPr>
          <a:xfrm>
            <a:off x="762979" y="4571999"/>
            <a:ext cx="6187440" cy="1964267"/>
          </a:xfrm>
          <a:prstGeom prst="rect">
            <a:avLst/>
          </a:prstGeom>
        </p:spPr>
      </p:pic>
      <p:sp>
        <p:nvSpPr>
          <p:cNvPr id="8" name="Rectangle 7">
            <a:extLst>
              <a:ext uri="{FF2B5EF4-FFF2-40B4-BE49-F238E27FC236}">
                <a16:creationId xmlns:a16="http://schemas.microsoft.com/office/drawing/2014/main" id="{8E089720-7C1A-2807-3282-F8DFB2E75B6C}"/>
              </a:ext>
            </a:extLst>
          </p:cNvPr>
          <p:cNvSpPr/>
          <p:nvPr/>
        </p:nvSpPr>
        <p:spPr>
          <a:xfrm>
            <a:off x="7523025" y="423853"/>
            <a:ext cx="4347243" cy="646331"/>
          </a:xfrm>
          <a:prstGeom prst="rect">
            <a:avLst/>
          </a:prstGeom>
          <a:noFill/>
        </p:spPr>
        <p:txBody>
          <a:bodyPr wrap="square" lIns="91440" tIns="45720" rIns="91440" bIns="45720">
            <a:spAutoFit/>
          </a:bodyPr>
          <a:lstStyle/>
          <a:p>
            <a:pPr algn="ctr">
              <a:tabLst>
                <a:tab pos="679450" algn="l"/>
              </a:tabLst>
            </a:pPr>
            <a:r>
              <a:rPr lang="en-US" sz="3600" b="0" cap="none" spc="0" dirty="0">
                <a:ln w="0">
                  <a:noFill/>
                </a:ln>
                <a:solidFill>
                  <a:schemeClr val="bg1"/>
                </a:solidFill>
                <a:effectLst>
                  <a:outerShdw blurRad="38100" dist="19050" dir="2700000" algn="tl" rotWithShape="0">
                    <a:schemeClr val="dk1">
                      <a:alpha val="40000"/>
                    </a:schemeClr>
                  </a:outerShdw>
                </a:effectLst>
              </a:rPr>
              <a:t>Attributes of God</a:t>
            </a:r>
          </a:p>
        </p:txBody>
      </p:sp>
    </p:spTree>
    <p:extLst>
      <p:ext uri="{BB962C8B-B14F-4D97-AF65-F5344CB8AC3E}">
        <p14:creationId xmlns:p14="http://schemas.microsoft.com/office/powerpoint/2010/main" val="339616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2092">
            <a:alpha val="50196"/>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9CCE54B-1F4D-0FFD-FA3D-CA5128D8DBB3}"/>
              </a:ext>
            </a:extLst>
          </p:cNvPr>
          <p:cNvPicPr>
            <a:picLocks noChangeAspect="1"/>
          </p:cNvPicPr>
          <p:nvPr/>
        </p:nvPicPr>
        <p:blipFill>
          <a:blip r:embed="rId2"/>
          <a:srcRect l="26360" r="26360"/>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34655" y="1674672"/>
            <a:ext cx="4335613"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ETERNAL, Heb 9:14.</a:t>
            </a:r>
          </a:p>
        </p:txBody>
      </p:sp>
      <p:pic>
        <p:nvPicPr>
          <p:cNvPr id="7" name="Picture 6" descr="Text&#10;&#10;Description automatically generated">
            <a:extLst>
              <a:ext uri="{FF2B5EF4-FFF2-40B4-BE49-F238E27FC236}">
                <a16:creationId xmlns:a16="http://schemas.microsoft.com/office/drawing/2014/main" id="{41648B5D-3F48-6156-250A-2D04B0CDB206}"/>
              </a:ext>
            </a:extLst>
          </p:cNvPr>
          <p:cNvPicPr>
            <a:picLocks noChangeAspect="1"/>
          </p:cNvPicPr>
          <p:nvPr/>
        </p:nvPicPr>
        <p:blipFill rotWithShape="1">
          <a:blip r:embed="rId3"/>
          <a:srcRect l="4740" t="12842" r="5865" b="23770"/>
          <a:stretch/>
        </p:blipFill>
        <p:spPr>
          <a:xfrm>
            <a:off x="762979" y="4571999"/>
            <a:ext cx="6187440" cy="1964267"/>
          </a:xfrm>
          <a:prstGeom prst="rect">
            <a:avLst/>
          </a:prstGeom>
        </p:spPr>
      </p:pic>
      <p:sp>
        <p:nvSpPr>
          <p:cNvPr id="8" name="Rectangle 7">
            <a:extLst>
              <a:ext uri="{FF2B5EF4-FFF2-40B4-BE49-F238E27FC236}">
                <a16:creationId xmlns:a16="http://schemas.microsoft.com/office/drawing/2014/main" id="{8E089720-7C1A-2807-3282-F8DFB2E75B6C}"/>
              </a:ext>
            </a:extLst>
          </p:cNvPr>
          <p:cNvSpPr/>
          <p:nvPr/>
        </p:nvSpPr>
        <p:spPr>
          <a:xfrm>
            <a:off x="7523025" y="423853"/>
            <a:ext cx="434724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79450" algn="l"/>
              </a:tabLst>
              <a:defRPr/>
            </a:pPr>
            <a:r>
              <a:rPr kumimoji="0" lang="en-US" sz="36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Attributes of God</a:t>
            </a:r>
          </a:p>
        </p:txBody>
      </p:sp>
    </p:spTree>
    <p:extLst>
      <p:ext uri="{BB962C8B-B14F-4D97-AF65-F5344CB8AC3E}">
        <p14:creationId xmlns:p14="http://schemas.microsoft.com/office/powerpoint/2010/main" val="378123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2092">
            <a:alpha val="50196"/>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9CCE54B-1F4D-0FFD-FA3D-CA5128D8DBB3}"/>
              </a:ext>
            </a:extLst>
          </p:cNvPr>
          <p:cNvPicPr>
            <a:picLocks noChangeAspect="1"/>
          </p:cNvPicPr>
          <p:nvPr/>
        </p:nvPicPr>
        <p:blipFill>
          <a:blip r:embed="rId2"/>
          <a:srcRect l="26360" r="26360"/>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34655" y="1674672"/>
            <a:ext cx="4335613" cy="20928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ETERNAL, Heb 9:14.</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OMNIPRESENT, Psa 139:7-10.</a:t>
            </a:r>
          </a:p>
        </p:txBody>
      </p:sp>
      <p:pic>
        <p:nvPicPr>
          <p:cNvPr id="7" name="Picture 6" descr="Text&#10;&#10;Description automatically generated">
            <a:extLst>
              <a:ext uri="{FF2B5EF4-FFF2-40B4-BE49-F238E27FC236}">
                <a16:creationId xmlns:a16="http://schemas.microsoft.com/office/drawing/2014/main" id="{41648B5D-3F48-6156-250A-2D04B0CDB206}"/>
              </a:ext>
            </a:extLst>
          </p:cNvPr>
          <p:cNvPicPr>
            <a:picLocks noChangeAspect="1"/>
          </p:cNvPicPr>
          <p:nvPr/>
        </p:nvPicPr>
        <p:blipFill rotWithShape="1">
          <a:blip r:embed="rId3"/>
          <a:srcRect l="4740" t="12842" r="5865" b="23770"/>
          <a:stretch/>
        </p:blipFill>
        <p:spPr>
          <a:xfrm>
            <a:off x="762979" y="4571999"/>
            <a:ext cx="6187440" cy="1964267"/>
          </a:xfrm>
          <a:prstGeom prst="rect">
            <a:avLst/>
          </a:prstGeom>
        </p:spPr>
      </p:pic>
      <p:sp>
        <p:nvSpPr>
          <p:cNvPr id="8" name="Rectangle 7">
            <a:extLst>
              <a:ext uri="{FF2B5EF4-FFF2-40B4-BE49-F238E27FC236}">
                <a16:creationId xmlns:a16="http://schemas.microsoft.com/office/drawing/2014/main" id="{8E089720-7C1A-2807-3282-F8DFB2E75B6C}"/>
              </a:ext>
            </a:extLst>
          </p:cNvPr>
          <p:cNvSpPr/>
          <p:nvPr/>
        </p:nvSpPr>
        <p:spPr>
          <a:xfrm>
            <a:off x="7523025" y="423853"/>
            <a:ext cx="434724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79450" algn="l"/>
              </a:tabLst>
              <a:defRPr/>
            </a:pPr>
            <a:r>
              <a:rPr kumimoji="0" lang="en-US" sz="36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Attributes of God</a:t>
            </a:r>
          </a:p>
        </p:txBody>
      </p:sp>
    </p:spTree>
    <p:extLst>
      <p:ext uri="{BB962C8B-B14F-4D97-AF65-F5344CB8AC3E}">
        <p14:creationId xmlns:p14="http://schemas.microsoft.com/office/powerpoint/2010/main" val="3792237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2092">
            <a:alpha val="50196"/>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9CCE54B-1F4D-0FFD-FA3D-CA5128D8DBB3}"/>
              </a:ext>
            </a:extLst>
          </p:cNvPr>
          <p:cNvPicPr>
            <a:picLocks noChangeAspect="1"/>
          </p:cNvPicPr>
          <p:nvPr/>
        </p:nvPicPr>
        <p:blipFill>
          <a:blip r:embed="rId2"/>
          <a:srcRect l="26360" r="26360"/>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34655" y="1674672"/>
            <a:ext cx="4335613" cy="298543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ETERNAL, Heb 9:14.</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OMNIPRESENT, Psa 139:7-10.</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OMNISCIENT, 1 Cor 2:10-</a:t>
            </a:r>
          </a:p>
        </p:txBody>
      </p:sp>
      <p:pic>
        <p:nvPicPr>
          <p:cNvPr id="7" name="Picture 6" descr="Text&#10;&#10;Description automatically generated">
            <a:extLst>
              <a:ext uri="{FF2B5EF4-FFF2-40B4-BE49-F238E27FC236}">
                <a16:creationId xmlns:a16="http://schemas.microsoft.com/office/drawing/2014/main" id="{41648B5D-3F48-6156-250A-2D04B0CDB206}"/>
              </a:ext>
            </a:extLst>
          </p:cNvPr>
          <p:cNvPicPr>
            <a:picLocks noChangeAspect="1"/>
          </p:cNvPicPr>
          <p:nvPr/>
        </p:nvPicPr>
        <p:blipFill rotWithShape="1">
          <a:blip r:embed="rId3"/>
          <a:srcRect l="4740" t="12842" r="5865" b="23770"/>
          <a:stretch/>
        </p:blipFill>
        <p:spPr>
          <a:xfrm>
            <a:off x="762979" y="4571999"/>
            <a:ext cx="6187440" cy="1964267"/>
          </a:xfrm>
          <a:prstGeom prst="rect">
            <a:avLst/>
          </a:prstGeom>
        </p:spPr>
      </p:pic>
      <p:sp>
        <p:nvSpPr>
          <p:cNvPr id="8" name="Rectangle 7">
            <a:extLst>
              <a:ext uri="{FF2B5EF4-FFF2-40B4-BE49-F238E27FC236}">
                <a16:creationId xmlns:a16="http://schemas.microsoft.com/office/drawing/2014/main" id="{8E089720-7C1A-2807-3282-F8DFB2E75B6C}"/>
              </a:ext>
            </a:extLst>
          </p:cNvPr>
          <p:cNvSpPr/>
          <p:nvPr/>
        </p:nvSpPr>
        <p:spPr>
          <a:xfrm>
            <a:off x="7523025" y="423853"/>
            <a:ext cx="434724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79450" algn="l"/>
              </a:tabLst>
              <a:defRPr/>
            </a:pPr>
            <a:r>
              <a:rPr kumimoji="0" lang="en-US" sz="36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Attributes of God</a:t>
            </a:r>
          </a:p>
        </p:txBody>
      </p:sp>
    </p:spTree>
    <p:extLst>
      <p:ext uri="{BB962C8B-B14F-4D97-AF65-F5344CB8AC3E}">
        <p14:creationId xmlns:p14="http://schemas.microsoft.com/office/powerpoint/2010/main" val="2012527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2092">
            <a:alpha val="50196"/>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9CCE54B-1F4D-0FFD-FA3D-CA5128D8DBB3}"/>
              </a:ext>
            </a:extLst>
          </p:cNvPr>
          <p:cNvPicPr>
            <a:picLocks noChangeAspect="1"/>
          </p:cNvPicPr>
          <p:nvPr/>
        </p:nvPicPr>
        <p:blipFill>
          <a:blip r:embed="rId2"/>
          <a:srcRect l="26360" r="26360"/>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34655" y="1674672"/>
            <a:ext cx="4335613"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ETERNAL, Heb 9:14.</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OMNIPRESENT, Psa 139:7-10.</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OMNISCIENT, 1 Cor 2:10-11.</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 Spirit is OMNIPOTENT, Gen 1:2.</a:t>
            </a:r>
          </a:p>
        </p:txBody>
      </p:sp>
      <p:pic>
        <p:nvPicPr>
          <p:cNvPr id="7" name="Picture 6" descr="Text&#10;&#10;Description automatically generated">
            <a:extLst>
              <a:ext uri="{FF2B5EF4-FFF2-40B4-BE49-F238E27FC236}">
                <a16:creationId xmlns:a16="http://schemas.microsoft.com/office/drawing/2014/main" id="{41648B5D-3F48-6156-250A-2D04B0CDB206}"/>
              </a:ext>
            </a:extLst>
          </p:cNvPr>
          <p:cNvPicPr>
            <a:picLocks noChangeAspect="1"/>
          </p:cNvPicPr>
          <p:nvPr/>
        </p:nvPicPr>
        <p:blipFill rotWithShape="1">
          <a:blip r:embed="rId3"/>
          <a:srcRect l="4740" t="12842" r="5865" b="23770"/>
          <a:stretch/>
        </p:blipFill>
        <p:spPr>
          <a:xfrm>
            <a:off x="762979" y="4571999"/>
            <a:ext cx="6187440" cy="1964267"/>
          </a:xfrm>
          <a:prstGeom prst="rect">
            <a:avLst/>
          </a:prstGeom>
        </p:spPr>
      </p:pic>
      <p:sp>
        <p:nvSpPr>
          <p:cNvPr id="8" name="Rectangle 7">
            <a:extLst>
              <a:ext uri="{FF2B5EF4-FFF2-40B4-BE49-F238E27FC236}">
                <a16:creationId xmlns:a16="http://schemas.microsoft.com/office/drawing/2014/main" id="{8E089720-7C1A-2807-3282-F8DFB2E75B6C}"/>
              </a:ext>
            </a:extLst>
          </p:cNvPr>
          <p:cNvSpPr/>
          <p:nvPr/>
        </p:nvSpPr>
        <p:spPr>
          <a:xfrm>
            <a:off x="7523025" y="423853"/>
            <a:ext cx="434724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79450" algn="l"/>
              </a:tabLst>
              <a:defRPr/>
            </a:pPr>
            <a:r>
              <a:rPr kumimoji="0" lang="en-US" sz="3600" b="0" i="0" u="none" strike="noStrike" kern="1200" cap="none" spc="0" normalizeH="0" baseline="0" noProof="0" dirty="0">
                <a:ln w="0">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Attributes of God</a:t>
            </a:r>
          </a:p>
        </p:txBody>
      </p:sp>
    </p:spTree>
    <p:extLst>
      <p:ext uri="{BB962C8B-B14F-4D97-AF65-F5344CB8AC3E}">
        <p14:creationId xmlns:p14="http://schemas.microsoft.com/office/powerpoint/2010/main" val="66194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20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r>
              <a:rPr lang="en-US" sz="2400" dirty="0">
                <a:latin typeface="Arial" panose="020B0604020202020204" pitchFamily="34" charset="0"/>
                <a:cs typeface="Arial" panose="020B0604020202020204" pitchFamily="34" charset="0"/>
              </a:rPr>
              <a:t>But the Helper, the </a:t>
            </a:r>
            <a:r>
              <a:rPr lang="en-US" sz="2400" b="1" u="sng" dirty="0">
                <a:latin typeface="Arial" panose="020B0604020202020204" pitchFamily="34" charset="0"/>
                <a:cs typeface="Arial" panose="020B0604020202020204" pitchFamily="34" charset="0"/>
              </a:rPr>
              <a:t>Holy Spirit</a:t>
            </a:r>
            <a:r>
              <a:rPr lang="en-US" sz="2400" dirty="0">
                <a:latin typeface="Arial" panose="020B0604020202020204" pitchFamily="34" charset="0"/>
                <a:cs typeface="Arial" panose="020B0604020202020204" pitchFamily="34" charset="0"/>
              </a:rPr>
              <a:t>, whom the Father will send in My name, </a:t>
            </a:r>
            <a:r>
              <a:rPr lang="en-US" sz="2400" b="1" u="sng" dirty="0">
                <a:latin typeface="Arial" panose="020B0604020202020204" pitchFamily="34" charset="0"/>
                <a:cs typeface="Arial" panose="020B0604020202020204" pitchFamily="34" charset="0"/>
              </a:rPr>
              <a:t>He</a:t>
            </a:r>
            <a:r>
              <a:rPr lang="en-US" sz="2400" dirty="0">
                <a:latin typeface="Arial" panose="020B0604020202020204" pitchFamily="34" charset="0"/>
                <a:cs typeface="Arial" panose="020B0604020202020204" pitchFamily="34" charset="0"/>
              </a:rPr>
              <a:t> will teach you all things, and bring to your remembrance all things that I said to you. (John 14:26)</a:t>
            </a:r>
          </a:p>
        </p:txBody>
      </p:sp>
    </p:spTree>
    <p:extLst>
      <p:ext uri="{BB962C8B-B14F-4D97-AF65-F5344CB8AC3E}">
        <p14:creationId xmlns:p14="http://schemas.microsoft.com/office/powerpoint/2010/main" val="13892711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458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855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231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5644DEDB-9F5B-EFA2-34DE-489D423057BD}"/>
              </a:ext>
            </a:extLst>
          </p:cNvPr>
          <p:cNvPicPr>
            <a:picLocks noChangeAspect="1"/>
          </p:cNvPicPr>
          <p:nvPr/>
        </p:nvPicPr>
        <p:blipFill rotWithShape="1">
          <a:blip r:embed="rId2"/>
          <a:srcRect l="18691" r="17185" b="-2"/>
          <a:stretch/>
        </p:blipFill>
        <p:spPr>
          <a:xfrm>
            <a:off x="317635" y="321733"/>
            <a:ext cx="4151681" cy="3026834"/>
          </a:xfrm>
          <a:prstGeom prst="rect">
            <a:avLst/>
          </a:prstGeom>
        </p:spPr>
      </p:pic>
      <p:pic>
        <p:nvPicPr>
          <p:cNvPr id="5" name="Content Placeholder 4">
            <a:extLst>
              <a:ext uri="{FF2B5EF4-FFF2-40B4-BE49-F238E27FC236}">
                <a16:creationId xmlns:a16="http://schemas.microsoft.com/office/drawing/2014/main" id="{2433841D-E79B-FA6F-6F96-B7A2E9FB16EB}"/>
              </a:ext>
            </a:extLst>
          </p:cNvPr>
          <p:cNvPicPr>
            <a:picLocks noGrp="1" noChangeAspect="1"/>
          </p:cNvPicPr>
          <p:nvPr>
            <p:ph idx="1"/>
          </p:nvPr>
        </p:nvPicPr>
        <p:blipFill rotWithShape="1">
          <a:blip r:embed="rId3"/>
          <a:srcRect l="10982" r="32193"/>
          <a:stretch/>
        </p:blipFill>
        <p:spPr>
          <a:xfrm>
            <a:off x="4571404" y="327587"/>
            <a:ext cx="3658196" cy="302683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2715BABF-071F-E1FB-6CD0-58F5E81ECB70}"/>
              </a:ext>
            </a:extLst>
          </p:cNvPr>
          <p:cNvPicPr>
            <a:picLocks noChangeAspect="1"/>
          </p:cNvPicPr>
          <p:nvPr/>
        </p:nvPicPr>
        <p:blipFill rotWithShape="1">
          <a:blip r:embed="rId4"/>
          <a:srcRect l="11301" r="-1" b="-1"/>
          <a:stretch/>
        </p:blipFill>
        <p:spPr>
          <a:xfrm>
            <a:off x="8348570" y="321734"/>
            <a:ext cx="3535590" cy="3032686"/>
          </a:xfrm>
          <a:prstGeom prst="rect">
            <a:avLst/>
          </a:prstGeom>
        </p:spPr>
      </p:pic>
      <p:cxnSp>
        <p:nvCxnSpPr>
          <p:cNvPr id="28" name="Straight Connector 2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dancing&#10;&#10;Description automatically generated with medium confidence">
            <a:extLst>
              <a:ext uri="{FF2B5EF4-FFF2-40B4-BE49-F238E27FC236}">
                <a16:creationId xmlns:a16="http://schemas.microsoft.com/office/drawing/2014/main" id="{D37D9177-90BD-2DEE-24DD-0F216BACE929}"/>
              </a:ext>
            </a:extLst>
          </p:cNvPr>
          <p:cNvPicPr>
            <a:picLocks noChangeAspect="1"/>
          </p:cNvPicPr>
          <p:nvPr/>
        </p:nvPicPr>
        <p:blipFill rotWithShape="1">
          <a:blip r:embed="rId5"/>
          <a:srcRect l="21462" r="20464" b="-1"/>
          <a:stretch/>
        </p:blipFill>
        <p:spPr>
          <a:xfrm>
            <a:off x="317635" y="3509433"/>
            <a:ext cx="4160452" cy="3026833"/>
          </a:xfrm>
          <a:prstGeom prst="rect">
            <a:avLst/>
          </a:prstGeom>
        </p:spPr>
      </p:pic>
      <p:sp>
        <p:nvSpPr>
          <p:cNvPr id="12" name="Rectangle 11">
            <a:extLst>
              <a:ext uri="{FF2B5EF4-FFF2-40B4-BE49-F238E27FC236}">
                <a16:creationId xmlns:a16="http://schemas.microsoft.com/office/drawing/2014/main" id="{EF076B8B-38D4-19BD-8294-ABE9470C5B7C}"/>
              </a:ext>
            </a:extLst>
          </p:cNvPr>
          <p:cNvSpPr/>
          <p:nvPr/>
        </p:nvSpPr>
        <p:spPr>
          <a:xfrm>
            <a:off x="4900887" y="3509433"/>
            <a:ext cx="6875600" cy="1938992"/>
          </a:xfrm>
          <a:prstGeom prst="rect">
            <a:avLst/>
          </a:prstGeom>
          <a:noFill/>
        </p:spPr>
        <p:txBody>
          <a:bodyPr wrap="none" lIns="91440" tIns="45720" rIns="91440" bIns="45720">
            <a:spAutoFit/>
          </a:bodyPr>
          <a:lstStyle/>
          <a:p>
            <a:pPr algn="ctr"/>
            <a:r>
              <a:rPr lang="en-US" sz="60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Misunderstanding</a:t>
            </a:r>
          </a:p>
          <a:p>
            <a:pPr algn="ctr"/>
            <a:r>
              <a:rPr lang="en-US" sz="6000"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is Dangerous</a:t>
            </a:r>
            <a:endParaRPr lang="en-US" sz="60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endParaRPr>
          </a:p>
        </p:txBody>
      </p:sp>
      <p:sp>
        <p:nvSpPr>
          <p:cNvPr id="13" name="Rectangle 12">
            <a:extLst>
              <a:ext uri="{FF2B5EF4-FFF2-40B4-BE49-F238E27FC236}">
                <a16:creationId xmlns:a16="http://schemas.microsoft.com/office/drawing/2014/main" id="{175AF98B-1D76-2C2E-5333-D639F8D7F68D}"/>
              </a:ext>
            </a:extLst>
          </p:cNvPr>
          <p:cNvSpPr/>
          <p:nvPr/>
        </p:nvSpPr>
        <p:spPr>
          <a:xfrm>
            <a:off x="4571404" y="5547615"/>
            <a:ext cx="7366119" cy="830997"/>
          </a:xfrm>
          <a:prstGeom prst="rect">
            <a:avLst/>
          </a:prstGeom>
          <a:noFill/>
        </p:spPr>
        <p:txBody>
          <a:bodyPr wrap="none" lIns="91440" tIns="45720" rIns="91440" bIns="45720">
            <a:spAutoFit/>
          </a:bodyPr>
          <a:lstStyle/>
          <a:p>
            <a:pPr algn="ctr"/>
            <a:r>
              <a:rPr lang="en-US" sz="46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“Full Gospel” Churches</a:t>
            </a:r>
          </a:p>
        </p:txBody>
      </p:sp>
    </p:spTree>
    <p:extLst>
      <p:ext uri="{BB962C8B-B14F-4D97-AF65-F5344CB8AC3E}">
        <p14:creationId xmlns:p14="http://schemas.microsoft.com/office/powerpoint/2010/main" val="2334802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733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5309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001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8" name="TextBox 7">
            <a:extLst>
              <a:ext uri="{FF2B5EF4-FFF2-40B4-BE49-F238E27FC236}">
                <a16:creationId xmlns:a16="http://schemas.microsoft.com/office/drawing/2014/main" id="{4E397504-E666-EA57-9A9A-5888599324A9}"/>
              </a:ext>
            </a:extLst>
          </p:cNvPr>
          <p:cNvSpPr txBox="1"/>
          <p:nvPr/>
        </p:nvSpPr>
        <p:spPr>
          <a:xfrm>
            <a:off x="615846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Loves, Rom 15:30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9214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8">
                                            <p:bg/>
                                          </p:spTgt>
                                        </p:tgtEl>
                                        <p:attrNameLst>
                                          <p:attrName>style.visibility</p:attrName>
                                        </p:attrNameLst>
                                      </p:cBhvr>
                                      <p:to>
                                        <p:strVal val="visible"/>
                                      </p:to>
                                    </p:set>
                                    <p:animEffect transition="in" filter="wedge">
                                      <p:cBhvr>
                                        <p:cTn id="50" dur="2000"/>
                                        <p:tgtEl>
                                          <p:spTgt spid="8">
                                            <p:bg/>
                                          </p:spTgt>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p:cTn id="5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build="p" bldLvl="5"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8" name="TextBox 7">
            <a:extLst>
              <a:ext uri="{FF2B5EF4-FFF2-40B4-BE49-F238E27FC236}">
                <a16:creationId xmlns:a16="http://schemas.microsoft.com/office/drawing/2014/main" id="{4E397504-E666-EA57-9A9A-5888599324A9}"/>
              </a:ext>
            </a:extLst>
          </p:cNvPr>
          <p:cNvSpPr txBox="1"/>
          <p:nvPr/>
        </p:nvSpPr>
        <p:spPr>
          <a:xfrm>
            <a:off x="615846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Loves, Rom 15:30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Grieves, Eph 4:30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lang="en-US"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885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8">
                                            <p:bg/>
                                          </p:spTgt>
                                        </p:tgtEl>
                                        <p:attrNameLst>
                                          <p:attrName>style.visibility</p:attrName>
                                        </p:attrNameLst>
                                      </p:cBhvr>
                                      <p:to>
                                        <p:strVal val="visible"/>
                                      </p:to>
                                    </p:set>
                                    <p:animEffect transition="in" filter="wedge">
                                      <p:cBhvr>
                                        <p:cTn id="50" dur="2000"/>
                                        <p:tgtEl>
                                          <p:spTgt spid="8">
                                            <p:bg/>
                                          </p:spTgt>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p:cTn id="5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5" dur="2000"/>
                                        <p:tgtEl>
                                          <p:spTgt spid="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6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build="p" bldLvl="5"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8" name="TextBox 7">
            <a:extLst>
              <a:ext uri="{FF2B5EF4-FFF2-40B4-BE49-F238E27FC236}">
                <a16:creationId xmlns:a16="http://schemas.microsoft.com/office/drawing/2014/main" id="{4E397504-E666-EA57-9A9A-5888599324A9}"/>
              </a:ext>
            </a:extLst>
          </p:cNvPr>
          <p:cNvSpPr txBox="1"/>
          <p:nvPr/>
        </p:nvSpPr>
        <p:spPr>
          <a:xfrm>
            <a:off x="615846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Loves, Rom 15:30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Grieves, Eph 4:30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Lied to, Acts 5:3</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4502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8">
                                            <p:bg/>
                                          </p:spTgt>
                                        </p:tgtEl>
                                        <p:attrNameLst>
                                          <p:attrName>style.visibility</p:attrName>
                                        </p:attrNameLst>
                                      </p:cBhvr>
                                      <p:to>
                                        <p:strVal val="visible"/>
                                      </p:to>
                                    </p:set>
                                    <p:animEffect transition="in" filter="wedge">
                                      <p:cBhvr>
                                        <p:cTn id="50" dur="2000"/>
                                        <p:tgtEl>
                                          <p:spTgt spid="8">
                                            <p:bg/>
                                          </p:spTgt>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p:cTn id="5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5" dur="2000"/>
                                        <p:tgtEl>
                                          <p:spTgt spid="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p:cTn id="67"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68"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69"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build="p" bldLvl="5"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8" name="TextBox 7">
            <a:extLst>
              <a:ext uri="{FF2B5EF4-FFF2-40B4-BE49-F238E27FC236}">
                <a16:creationId xmlns:a16="http://schemas.microsoft.com/office/drawing/2014/main" id="{4E397504-E666-EA57-9A9A-5888599324A9}"/>
              </a:ext>
            </a:extLst>
          </p:cNvPr>
          <p:cNvSpPr txBox="1"/>
          <p:nvPr/>
        </p:nvSpPr>
        <p:spPr>
          <a:xfrm>
            <a:off x="615846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Loves, Rom 15:30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Grieves, Eph 4:30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Lied to, Acts 5:3</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Blasphemed, Matt 12:31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50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8">
                                            <p:bg/>
                                          </p:spTgt>
                                        </p:tgtEl>
                                        <p:attrNameLst>
                                          <p:attrName>style.visibility</p:attrName>
                                        </p:attrNameLst>
                                      </p:cBhvr>
                                      <p:to>
                                        <p:strVal val="visible"/>
                                      </p:to>
                                    </p:set>
                                    <p:animEffect transition="in" filter="wedge">
                                      <p:cBhvr>
                                        <p:cTn id="50" dur="2000"/>
                                        <p:tgtEl>
                                          <p:spTgt spid="8">
                                            <p:bg/>
                                          </p:spTgt>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p:cTn id="5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5" dur="2000"/>
                                        <p:tgtEl>
                                          <p:spTgt spid="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p:cTn id="67"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68"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69" dur="2000"/>
                                        <p:tgtEl>
                                          <p:spTgt spid="8">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8">
                                            <p:txEl>
                                              <p:pRg st="3" end="3"/>
                                            </p:txEl>
                                          </p:spTgt>
                                        </p:tgtEl>
                                        <p:attrNameLst>
                                          <p:attrName>style.visibility</p:attrName>
                                        </p:attrNameLst>
                                      </p:cBhvr>
                                      <p:to>
                                        <p:strVal val="visible"/>
                                      </p:to>
                                    </p:set>
                                    <p:anim calcmode="lin" valueType="num">
                                      <p:cBhvr>
                                        <p:cTn id="74" dur="2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75" dur="2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76"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build="p" bldLvl="5"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sky with clouds&#10;&#10;Description automatically generated with low confidence">
            <a:extLst>
              <a:ext uri="{FF2B5EF4-FFF2-40B4-BE49-F238E27FC236}">
                <a16:creationId xmlns:a16="http://schemas.microsoft.com/office/drawing/2014/main" id="{EAE83475-1E6A-4126-5656-EA64FB8E9437}"/>
              </a:ext>
            </a:extLst>
          </p:cNvPr>
          <p:cNvPicPr>
            <a:picLocks noGrp="1" noChangeAspect="1"/>
          </p:cNvPicPr>
          <p:nvPr>
            <p:ph idx="1"/>
          </p:nvPr>
        </p:nvPicPr>
        <p:blipFill rotWithShape="1">
          <a:blip r:embed="rId2"/>
          <a:srcRect b="14449"/>
          <a:stretch/>
        </p:blipFill>
        <p:spPr>
          <a:xfrm>
            <a:off x="0" y="-133804"/>
            <a:ext cx="12313845" cy="6991804"/>
          </a:xfrm>
          <a:prstGeom prst="rect">
            <a:avLst/>
          </a:prstGeom>
        </p:spPr>
      </p:pic>
      <p:sp>
        <p:nvSpPr>
          <p:cNvPr id="10" name="Rectangle 9">
            <a:extLst>
              <a:ext uri="{FF2B5EF4-FFF2-40B4-BE49-F238E27FC236}">
                <a16:creationId xmlns:a16="http://schemas.microsoft.com/office/drawing/2014/main" id="{206E56BB-C8E6-4F70-B8BF-921C4912D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97716"/>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643316-AB20-4DD1-8578-B5D7F033C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61952"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22DE1E-F8D6-6DC6-7143-3D681D828657}"/>
              </a:ext>
            </a:extLst>
          </p:cNvPr>
          <p:cNvSpPr txBox="1"/>
          <p:nvPr/>
        </p:nvSpPr>
        <p:spPr>
          <a:xfrm>
            <a:off x="2171589" y="1320307"/>
            <a:ext cx="9787359" cy="1200329"/>
          </a:xfrm>
          <a:prstGeom prst="rect">
            <a:avLst/>
          </a:prstGeom>
          <a:solidFill>
            <a:srgbClr val="FFFFFF">
              <a:alpha val="50196"/>
            </a:srgb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the Helper, the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Holy Spirit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whom the Father will send in My name,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teach you all things, and bring to your remembrance all things that I said to you. (John 14:26)</a:t>
            </a:r>
          </a:p>
        </p:txBody>
      </p:sp>
      <p:sp>
        <p:nvSpPr>
          <p:cNvPr id="7" name="TextBox 6">
            <a:extLst>
              <a:ext uri="{FF2B5EF4-FFF2-40B4-BE49-F238E27FC236}">
                <a16:creationId xmlns:a16="http://schemas.microsoft.com/office/drawing/2014/main" id="{F2A84C6B-44CD-A02D-B2A2-4C856E5C5547}"/>
              </a:ext>
            </a:extLst>
          </p:cNvPr>
          <p:cNvSpPr txBox="1"/>
          <p:nvPr/>
        </p:nvSpPr>
        <p:spPr>
          <a:xfrm>
            <a:off x="147589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Knowledge, 1 Cor 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Speaks, 1 Tim 4:1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Wills, 1 Cor 12:11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Teaches, Jn 14:26</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Forbids, Acts 16:6</a:t>
            </a:r>
          </a:p>
        </p:txBody>
      </p:sp>
      <p:sp>
        <p:nvSpPr>
          <p:cNvPr id="8" name="TextBox 7">
            <a:extLst>
              <a:ext uri="{FF2B5EF4-FFF2-40B4-BE49-F238E27FC236}">
                <a16:creationId xmlns:a16="http://schemas.microsoft.com/office/drawing/2014/main" id="{4E397504-E666-EA57-9A9A-5888599324A9}"/>
              </a:ext>
            </a:extLst>
          </p:cNvPr>
          <p:cNvSpPr txBox="1"/>
          <p:nvPr/>
        </p:nvSpPr>
        <p:spPr>
          <a:xfrm>
            <a:off x="6158467" y="3440301"/>
            <a:ext cx="4488338" cy="2554545"/>
          </a:xfrm>
          <a:prstGeom prst="rect">
            <a:avLst/>
          </a:prstGeom>
          <a:solidFill>
            <a:srgbClr val="FFFFFF">
              <a:alpha val="50196"/>
            </a:srgbClr>
          </a:solidFill>
          <a:ln w="38100">
            <a:solidFill>
              <a:srgbClr val="4477DA"/>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Loves, Rom 15:30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Grieves, Eph 4:30</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Lied to, Acts 5:3</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Blasphemed, Matt 12:31</a:t>
            </a:r>
          </a:p>
          <a:p>
            <a:pPr marL="285750" marR="0" lvl="0" indent="-285750" algn="l" defTabSz="914400" rtl="0" eaLnBrk="1" fontAlgn="auto" latinLnBrk="0" hangingPunct="1">
              <a:lnSpc>
                <a:spcPct val="100000"/>
              </a:lnSpc>
              <a:spcBef>
                <a:spcPts val="0"/>
              </a:spcBef>
              <a:spcAft>
                <a:spcPts val="120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Resisted, Acts 7:51</a:t>
            </a:r>
          </a:p>
        </p:txBody>
      </p:sp>
      <p:sp>
        <p:nvSpPr>
          <p:cNvPr id="2" name="Rounded Rectangle 1">
            <a:extLst>
              <a:ext uri="{FF2B5EF4-FFF2-40B4-BE49-F238E27FC236}">
                <a16:creationId xmlns:a16="http://schemas.microsoft.com/office/drawing/2014/main" id="{918D594E-4CEB-10F9-573D-FB5C6F825497}"/>
              </a:ext>
            </a:extLst>
          </p:cNvPr>
          <p:cNvSpPr/>
          <p:nvPr/>
        </p:nvSpPr>
        <p:spPr>
          <a:xfrm>
            <a:off x="2171589" y="1717288"/>
            <a:ext cx="560460" cy="40107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560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edge">
                                      <p:cBhvr>
                                        <p:cTn id="12" dur="2000"/>
                                        <p:tgtEl>
                                          <p:spTgt spid="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p:cTn id="43"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8">
                                            <p:bg/>
                                          </p:spTgt>
                                        </p:tgtEl>
                                        <p:attrNameLst>
                                          <p:attrName>style.visibility</p:attrName>
                                        </p:attrNameLst>
                                      </p:cBhvr>
                                      <p:to>
                                        <p:strVal val="visible"/>
                                      </p:to>
                                    </p:set>
                                    <p:animEffect transition="in" filter="wedge">
                                      <p:cBhvr>
                                        <p:cTn id="50" dur="2000"/>
                                        <p:tgtEl>
                                          <p:spTgt spid="8">
                                            <p:bg/>
                                          </p:spTgt>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p:cTn id="5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5" dur="2000"/>
                                        <p:tgtEl>
                                          <p:spTgt spid="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 calcmode="lin" valueType="num">
                                      <p:cBhvr>
                                        <p:cTn id="6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p:cTn id="67"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68"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69" dur="2000"/>
                                        <p:tgtEl>
                                          <p:spTgt spid="8">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8">
                                            <p:txEl>
                                              <p:pRg st="3" end="3"/>
                                            </p:txEl>
                                          </p:spTgt>
                                        </p:tgtEl>
                                        <p:attrNameLst>
                                          <p:attrName>style.visibility</p:attrName>
                                        </p:attrNameLst>
                                      </p:cBhvr>
                                      <p:to>
                                        <p:strVal val="visible"/>
                                      </p:to>
                                    </p:set>
                                    <p:anim calcmode="lin" valueType="num">
                                      <p:cBhvr>
                                        <p:cTn id="74" dur="2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75" dur="2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76" dur="2000"/>
                                        <p:tgtEl>
                                          <p:spTgt spid="8">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8">
                                            <p:txEl>
                                              <p:pRg st="4" end="4"/>
                                            </p:txEl>
                                          </p:spTgt>
                                        </p:tgtEl>
                                        <p:attrNameLst>
                                          <p:attrName>style.visibility</p:attrName>
                                        </p:attrNameLst>
                                      </p:cBhvr>
                                      <p:to>
                                        <p:strVal val="visible"/>
                                      </p:to>
                                    </p:set>
                                    <p:anim calcmode="lin" valueType="num">
                                      <p:cBhvr>
                                        <p:cTn id="81" dur="2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82" dur="2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83"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build="p" bldLvl="5"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C607AE-7BF2-12F2-0384-A2ADF5ACB825}"/>
              </a:ext>
            </a:extLst>
          </p:cNvPr>
          <p:cNvSpPr/>
          <p:nvPr/>
        </p:nvSpPr>
        <p:spPr>
          <a:xfrm>
            <a:off x="418899" y="4625638"/>
            <a:ext cx="6875600" cy="1938992"/>
          </a:xfrm>
          <a:prstGeom prst="rect">
            <a:avLst/>
          </a:prstGeom>
          <a:noFill/>
        </p:spPr>
        <p:txBody>
          <a:bodyPr wrap="none" lIns="91440" tIns="45720" rIns="91440" bIns="45720">
            <a:spAutoFit/>
          </a:bodyPr>
          <a:lstStyle/>
          <a:p>
            <a:pPr algn="ctr"/>
            <a:r>
              <a:rPr lang="en-US" sz="60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Misunderstanding</a:t>
            </a:r>
          </a:p>
          <a:p>
            <a:pPr algn="ctr"/>
            <a:r>
              <a:rPr lang="en-US" sz="6000"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is Dangerous</a:t>
            </a:r>
            <a:endParaRPr lang="en-US" sz="60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endParaRPr>
          </a:p>
        </p:txBody>
      </p:sp>
      <p:sp>
        <p:nvSpPr>
          <p:cNvPr id="4" name="Rectangle 3">
            <a:extLst>
              <a:ext uri="{FF2B5EF4-FFF2-40B4-BE49-F238E27FC236}">
                <a16:creationId xmlns:a16="http://schemas.microsoft.com/office/drawing/2014/main" id="{51FE9335-4A86-FE2F-0C4A-5B1842B21E27}"/>
              </a:ext>
            </a:extLst>
          </p:cNvPr>
          <p:cNvSpPr/>
          <p:nvPr/>
        </p:nvSpPr>
        <p:spPr>
          <a:xfrm>
            <a:off x="7523025" y="357353"/>
            <a:ext cx="4347243" cy="1261884"/>
          </a:xfrm>
          <a:prstGeom prst="rect">
            <a:avLst/>
          </a:prstGeom>
          <a:noFill/>
        </p:spPr>
        <p:txBody>
          <a:bodyPr wrap="square" lIns="91440" tIns="45720" rIns="91440" bIns="45720">
            <a:spAutoFit/>
          </a:bodyPr>
          <a:lstStyle/>
          <a:p>
            <a:pPr algn="ctr"/>
            <a:r>
              <a:rPr lang="en-US" sz="3600" b="0" cap="none" spc="0" dirty="0">
                <a:ln w="0">
                  <a:solidFill>
                    <a:srgbClr val="86A2C0"/>
                  </a:solidFill>
                </a:ln>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Led to the following PRACTICES</a:t>
            </a:r>
            <a:r>
              <a:rPr lang="en-US" sz="4000" b="0" cap="none" spc="0" dirty="0">
                <a:ln w="0">
                  <a:solidFill>
                    <a:srgbClr val="86A2C0"/>
                  </a:solidFill>
                </a:ln>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DE50F84-78B7-F3D6-1D6E-E738EAE2C798}"/>
              </a:ext>
            </a:extLst>
          </p:cNvPr>
          <p:cNvSpPr/>
          <p:nvPr/>
        </p:nvSpPr>
        <p:spPr>
          <a:xfrm>
            <a:off x="321732" y="321732"/>
            <a:ext cx="7058307" cy="4000886"/>
          </a:xfrm>
          <a:prstGeom prst="rect">
            <a:avLst/>
          </a:prstGeom>
          <a:solidFill>
            <a:srgbClr val="DAE3F3"/>
          </a:solidFill>
          <a:ln w="57150">
            <a:solidFill>
              <a:srgbClr val="662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with medium confidence">
            <a:extLst>
              <a:ext uri="{FF2B5EF4-FFF2-40B4-BE49-F238E27FC236}">
                <a16:creationId xmlns:a16="http://schemas.microsoft.com/office/drawing/2014/main" id="{A97BE94D-F80D-6C8C-20EA-A2753563E4FA}"/>
              </a:ext>
            </a:extLst>
          </p:cNvPr>
          <p:cNvPicPr>
            <a:picLocks noChangeAspect="1"/>
          </p:cNvPicPr>
          <p:nvPr/>
        </p:nvPicPr>
        <p:blipFill rotWithShape="1">
          <a:blip r:embed="rId2"/>
          <a:srcRect t="5214" r="6899"/>
          <a:stretch/>
        </p:blipFill>
        <p:spPr>
          <a:xfrm>
            <a:off x="359978" y="654236"/>
            <a:ext cx="6975142" cy="3502128"/>
          </a:xfrm>
          <a:prstGeom prst="rect">
            <a:avLst/>
          </a:prstGeom>
        </p:spPr>
      </p:pic>
    </p:spTree>
    <p:extLst>
      <p:ext uri="{BB962C8B-B14F-4D97-AF65-F5344CB8AC3E}">
        <p14:creationId xmlns:p14="http://schemas.microsoft.com/office/powerpoint/2010/main" val="479334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46285" y="1716413"/>
            <a:ext cx="4335613"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Modern-day tongue speaking (Heb 13:8).</a:t>
            </a:r>
          </a:p>
        </p:txBody>
      </p:sp>
      <p:sp>
        <p:nvSpPr>
          <p:cNvPr id="3" name="Rectangle 2">
            <a:extLst>
              <a:ext uri="{FF2B5EF4-FFF2-40B4-BE49-F238E27FC236}">
                <a16:creationId xmlns:a16="http://schemas.microsoft.com/office/drawing/2014/main" id="{1BC607AE-7BF2-12F2-0384-A2ADF5ACB825}"/>
              </a:ext>
            </a:extLst>
          </p:cNvPr>
          <p:cNvSpPr/>
          <p:nvPr/>
        </p:nvSpPr>
        <p:spPr>
          <a:xfrm>
            <a:off x="418899" y="4625638"/>
            <a:ext cx="687560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Misunderstanding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is Dangerous</a:t>
            </a:r>
          </a:p>
        </p:txBody>
      </p:sp>
      <p:sp>
        <p:nvSpPr>
          <p:cNvPr id="4" name="Rectangle 3">
            <a:extLst>
              <a:ext uri="{FF2B5EF4-FFF2-40B4-BE49-F238E27FC236}">
                <a16:creationId xmlns:a16="http://schemas.microsoft.com/office/drawing/2014/main" id="{51FE9335-4A86-FE2F-0C4A-5B1842B21E27}"/>
              </a:ext>
            </a:extLst>
          </p:cNvPr>
          <p:cNvSpPr/>
          <p:nvPr/>
        </p:nvSpPr>
        <p:spPr>
          <a:xfrm>
            <a:off x="7523025" y="357353"/>
            <a:ext cx="434724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Led to the following PRACTICES</a:t>
            </a:r>
            <a:r>
              <a:rPr kumimoji="0" lang="en-US" sz="40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p:txBody>
      </p:sp>
      <p:sp>
        <p:nvSpPr>
          <p:cNvPr id="8" name="Rectangle 7">
            <a:extLst>
              <a:ext uri="{FF2B5EF4-FFF2-40B4-BE49-F238E27FC236}">
                <a16:creationId xmlns:a16="http://schemas.microsoft.com/office/drawing/2014/main" id="{1DE50F84-78B7-F3D6-1D6E-E738EAE2C798}"/>
              </a:ext>
            </a:extLst>
          </p:cNvPr>
          <p:cNvSpPr/>
          <p:nvPr/>
        </p:nvSpPr>
        <p:spPr>
          <a:xfrm>
            <a:off x="321732" y="321732"/>
            <a:ext cx="7058307" cy="4000886"/>
          </a:xfrm>
          <a:prstGeom prst="rect">
            <a:avLst/>
          </a:prstGeom>
          <a:solidFill>
            <a:srgbClr val="DAE3F3"/>
          </a:solidFill>
          <a:ln w="57150">
            <a:solidFill>
              <a:srgbClr val="662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A97BE94D-F80D-6C8C-20EA-A2753563E4FA}"/>
              </a:ext>
            </a:extLst>
          </p:cNvPr>
          <p:cNvPicPr>
            <a:picLocks noChangeAspect="1"/>
          </p:cNvPicPr>
          <p:nvPr/>
        </p:nvPicPr>
        <p:blipFill rotWithShape="1">
          <a:blip r:embed="rId2"/>
          <a:srcRect t="5214" r="6899"/>
          <a:stretch/>
        </p:blipFill>
        <p:spPr>
          <a:xfrm>
            <a:off x="359978" y="654236"/>
            <a:ext cx="6975142" cy="3502128"/>
          </a:xfrm>
          <a:prstGeom prst="rect">
            <a:avLst/>
          </a:prstGeom>
        </p:spPr>
      </p:pic>
    </p:spTree>
    <p:extLst>
      <p:ext uri="{BB962C8B-B14F-4D97-AF65-F5344CB8AC3E}">
        <p14:creationId xmlns:p14="http://schemas.microsoft.com/office/powerpoint/2010/main" val="255324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46285" y="1716413"/>
            <a:ext cx="4335613" cy="283154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Modern-day tongue speaking (Heb 13:8).</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 “Second-blessing” via the baptism of the Holy Spirit upon all believers (Matt 3:11).</a:t>
            </a:r>
          </a:p>
        </p:txBody>
      </p:sp>
      <p:sp>
        <p:nvSpPr>
          <p:cNvPr id="3" name="Rectangle 2">
            <a:extLst>
              <a:ext uri="{FF2B5EF4-FFF2-40B4-BE49-F238E27FC236}">
                <a16:creationId xmlns:a16="http://schemas.microsoft.com/office/drawing/2014/main" id="{1BC607AE-7BF2-12F2-0384-A2ADF5ACB825}"/>
              </a:ext>
            </a:extLst>
          </p:cNvPr>
          <p:cNvSpPr/>
          <p:nvPr/>
        </p:nvSpPr>
        <p:spPr>
          <a:xfrm>
            <a:off x="418899" y="4625638"/>
            <a:ext cx="687560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Misunderstanding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is Dangerous</a:t>
            </a:r>
          </a:p>
        </p:txBody>
      </p:sp>
      <p:sp>
        <p:nvSpPr>
          <p:cNvPr id="4" name="Rectangle 3">
            <a:extLst>
              <a:ext uri="{FF2B5EF4-FFF2-40B4-BE49-F238E27FC236}">
                <a16:creationId xmlns:a16="http://schemas.microsoft.com/office/drawing/2014/main" id="{51FE9335-4A86-FE2F-0C4A-5B1842B21E27}"/>
              </a:ext>
            </a:extLst>
          </p:cNvPr>
          <p:cNvSpPr/>
          <p:nvPr/>
        </p:nvSpPr>
        <p:spPr>
          <a:xfrm>
            <a:off x="7523025" y="357353"/>
            <a:ext cx="434724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Led to the following PRACTICES</a:t>
            </a:r>
            <a:r>
              <a:rPr kumimoji="0" lang="en-US" sz="40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p:txBody>
      </p:sp>
      <p:sp>
        <p:nvSpPr>
          <p:cNvPr id="8" name="Rectangle 7">
            <a:extLst>
              <a:ext uri="{FF2B5EF4-FFF2-40B4-BE49-F238E27FC236}">
                <a16:creationId xmlns:a16="http://schemas.microsoft.com/office/drawing/2014/main" id="{1DE50F84-78B7-F3D6-1D6E-E738EAE2C798}"/>
              </a:ext>
            </a:extLst>
          </p:cNvPr>
          <p:cNvSpPr/>
          <p:nvPr/>
        </p:nvSpPr>
        <p:spPr>
          <a:xfrm>
            <a:off x="321732" y="321732"/>
            <a:ext cx="7058307" cy="4000886"/>
          </a:xfrm>
          <a:prstGeom prst="rect">
            <a:avLst/>
          </a:prstGeom>
          <a:solidFill>
            <a:srgbClr val="DAE3F3"/>
          </a:solidFill>
          <a:ln w="57150">
            <a:solidFill>
              <a:srgbClr val="662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A97BE94D-F80D-6C8C-20EA-A2753563E4FA}"/>
              </a:ext>
            </a:extLst>
          </p:cNvPr>
          <p:cNvPicPr>
            <a:picLocks noChangeAspect="1"/>
          </p:cNvPicPr>
          <p:nvPr/>
        </p:nvPicPr>
        <p:blipFill rotWithShape="1">
          <a:blip r:embed="rId2"/>
          <a:srcRect t="5214" r="6899"/>
          <a:stretch/>
        </p:blipFill>
        <p:spPr>
          <a:xfrm>
            <a:off x="359978" y="654236"/>
            <a:ext cx="6975142" cy="3502128"/>
          </a:xfrm>
          <a:prstGeom prst="rect">
            <a:avLst/>
          </a:prstGeom>
        </p:spPr>
      </p:pic>
    </p:spTree>
    <p:extLst>
      <p:ext uri="{BB962C8B-B14F-4D97-AF65-F5344CB8AC3E}">
        <p14:creationId xmlns:p14="http://schemas.microsoft.com/office/powerpoint/2010/main" val="39440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46285" y="1716413"/>
            <a:ext cx="4335613" cy="38472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Modern-day tongue speaking (Heb 13:8).</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“Second-blessing” via the baptism of the Holy Spirit upon all believers (Matt 3:11).</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Miraculous Divine Healing (Mk 16:18).</a:t>
            </a:r>
          </a:p>
        </p:txBody>
      </p:sp>
      <p:sp>
        <p:nvSpPr>
          <p:cNvPr id="3" name="Rectangle 2">
            <a:extLst>
              <a:ext uri="{FF2B5EF4-FFF2-40B4-BE49-F238E27FC236}">
                <a16:creationId xmlns:a16="http://schemas.microsoft.com/office/drawing/2014/main" id="{1BC607AE-7BF2-12F2-0384-A2ADF5ACB825}"/>
              </a:ext>
            </a:extLst>
          </p:cNvPr>
          <p:cNvSpPr/>
          <p:nvPr/>
        </p:nvSpPr>
        <p:spPr>
          <a:xfrm>
            <a:off x="418899" y="4625638"/>
            <a:ext cx="687560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Misunderstanding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is Dangerous</a:t>
            </a:r>
          </a:p>
        </p:txBody>
      </p:sp>
      <p:sp>
        <p:nvSpPr>
          <p:cNvPr id="4" name="Rectangle 3">
            <a:extLst>
              <a:ext uri="{FF2B5EF4-FFF2-40B4-BE49-F238E27FC236}">
                <a16:creationId xmlns:a16="http://schemas.microsoft.com/office/drawing/2014/main" id="{51FE9335-4A86-FE2F-0C4A-5B1842B21E27}"/>
              </a:ext>
            </a:extLst>
          </p:cNvPr>
          <p:cNvSpPr/>
          <p:nvPr/>
        </p:nvSpPr>
        <p:spPr>
          <a:xfrm>
            <a:off x="7523025" y="357353"/>
            <a:ext cx="434724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Led to the following PRACTICES</a:t>
            </a:r>
            <a:r>
              <a:rPr kumimoji="0" lang="en-US" sz="40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p:txBody>
      </p:sp>
      <p:sp>
        <p:nvSpPr>
          <p:cNvPr id="8" name="Rectangle 7">
            <a:extLst>
              <a:ext uri="{FF2B5EF4-FFF2-40B4-BE49-F238E27FC236}">
                <a16:creationId xmlns:a16="http://schemas.microsoft.com/office/drawing/2014/main" id="{1DE50F84-78B7-F3D6-1D6E-E738EAE2C798}"/>
              </a:ext>
            </a:extLst>
          </p:cNvPr>
          <p:cNvSpPr/>
          <p:nvPr/>
        </p:nvSpPr>
        <p:spPr>
          <a:xfrm>
            <a:off x="321732" y="321732"/>
            <a:ext cx="7058307" cy="4000886"/>
          </a:xfrm>
          <a:prstGeom prst="rect">
            <a:avLst/>
          </a:prstGeom>
          <a:solidFill>
            <a:srgbClr val="DAE3F3"/>
          </a:solidFill>
          <a:ln w="57150">
            <a:solidFill>
              <a:srgbClr val="662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A97BE94D-F80D-6C8C-20EA-A2753563E4FA}"/>
              </a:ext>
            </a:extLst>
          </p:cNvPr>
          <p:cNvPicPr>
            <a:picLocks noChangeAspect="1"/>
          </p:cNvPicPr>
          <p:nvPr/>
        </p:nvPicPr>
        <p:blipFill rotWithShape="1">
          <a:blip r:embed="rId2"/>
          <a:srcRect t="5214" r="6899"/>
          <a:stretch/>
        </p:blipFill>
        <p:spPr>
          <a:xfrm>
            <a:off x="359978" y="654236"/>
            <a:ext cx="6975142" cy="3502128"/>
          </a:xfrm>
          <a:prstGeom prst="rect">
            <a:avLst/>
          </a:prstGeom>
        </p:spPr>
      </p:pic>
    </p:spTree>
    <p:extLst>
      <p:ext uri="{BB962C8B-B14F-4D97-AF65-F5344CB8AC3E}">
        <p14:creationId xmlns:p14="http://schemas.microsoft.com/office/powerpoint/2010/main" val="2439925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45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3D9428-5A9C-7DDE-5D61-34E2DBFA083E}"/>
              </a:ext>
            </a:extLst>
          </p:cNvPr>
          <p:cNvSpPr/>
          <p:nvPr/>
        </p:nvSpPr>
        <p:spPr>
          <a:xfrm>
            <a:off x="327546" y="4572000"/>
            <a:ext cx="7058307" cy="1964266"/>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67F8C9-F7B1-956E-E814-4D318DD39709}"/>
              </a:ext>
            </a:extLst>
          </p:cNvPr>
          <p:cNvSpPr txBox="1"/>
          <p:nvPr/>
        </p:nvSpPr>
        <p:spPr>
          <a:xfrm>
            <a:off x="7546285" y="1716413"/>
            <a:ext cx="4335613" cy="47397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Modern-day tongue speaking (Heb 13:8).</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“Second-blessing” via the baptism of the Holy Spirit upon all believers (Matt 3:11).</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Miraculous Divine Healing (Mk 16:18).</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High Energy Spontaneous Worship (1 Thess 5:19).</a:t>
            </a:r>
          </a:p>
        </p:txBody>
      </p:sp>
      <p:sp>
        <p:nvSpPr>
          <p:cNvPr id="3" name="Rectangle 2">
            <a:extLst>
              <a:ext uri="{FF2B5EF4-FFF2-40B4-BE49-F238E27FC236}">
                <a16:creationId xmlns:a16="http://schemas.microsoft.com/office/drawing/2014/main" id="{1BC607AE-7BF2-12F2-0384-A2ADF5ACB825}"/>
              </a:ext>
            </a:extLst>
          </p:cNvPr>
          <p:cNvSpPr/>
          <p:nvPr/>
        </p:nvSpPr>
        <p:spPr>
          <a:xfrm>
            <a:off x="418899" y="4625638"/>
            <a:ext cx="687560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Misunderstanding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86A2C0"/>
                </a:solidFill>
                <a:effectLst>
                  <a:outerShdw blurRad="38100" dist="19050" dir="2700000" algn="tl" rotWithShape="0">
                    <a:prstClr val="black">
                      <a:alpha val="40000"/>
                    </a:prstClr>
                  </a:outerShdw>
                </a:effectLst>
                <a:uLnTx/>
                <a:uFillTx/>
                <a:latin typeface="Arial" panose="020B0604020202020204" pitchFamily="34" charset="0"/>
                <a:ea typeface="Ayuthaya" pitchFamily="2" charset="-34"/>
                <a:cs typeface="Arial" panose="020B0604020202020204" pitchFamily="34" charset="0"/>
              </a:rPr>
              <a:t>is Dangerous</a:t>
            </a:r>
          </a:p>
        </p:txBody>
      </p:sp>
      <p:sp>
        <p:nvSpPr>
          <p:cNvPr id="4" name="Rectangle 3">
            <a:extLst>
              <a:ext uri="{FF2B5EF4-FFF2-40B4-BE49-F238E27FC236}">
                <a16:creationId xmlns:a16="http://schemas.microsoft.com/office/drawing/2014/main" id="{51FE9335-4A86-FE2F-0C4A-5B1842B21E27}"/>
              </a:ext>
            </a:extLst>
          </p:cNvPr>
          <p:cNvSpPr/>
          <p:nvPr/>
        </p:nvSpPr>
        <p:spPr>
          <a:xfrm>
            <a:off x="7523025" y="357353"/>
            <a:ext cx="434724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Led to the following PRACTICES</a:t>
            </a:r>
            <a:r>
              <a:rPr kumimoji="0" lang="en-US" sz="4000" b="0" i="0" u="none" strike="noStrike" kern="1200" cap="none" spc="0" normalizeH="0" baseline="0" noProof="0" dirty="0">
                <a:ln w="0">
                  <a:solidFill>
                    <a:srgbClr val="86A2C0"/>
                  </a:solidFill>
                </a:ln>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p:txBody>
      </p:sp>
      <p:sp>
        <p:nvSpPr>
          <p:cNvPr id="8" name="Rectangle 7">
            <a:extLst>
              <a:ext uri="{FF2B5EF4-FFF2-40B4-BE49-F238E27FC236}">
                <a16:creationId xmlns:a16="http://schemas.microsoft.com/office/drawing/2014/main" id="{1DE50F84-78B7-F3D6-1D6E-E738EAE2C798}"/>
              </a:ext>
            </a:extLst>
          </p:cNvPr>
          <p:cNvSpPr/>
          <p:nvPr/>
        </p:nvSpPr>
        <p:spPr>
          <a:xfrm>
            <a:off x="321732" y="321732"/>
            <a:ext cx="7058307" cy="4000886"/>
          </a:xfrm>
          <a:prstGeom prst="rect">
            <a:avLst/>
          </a:prstGeom>
          <a:solidFill>
            <a:srgbClr val="DAE3F3"/>
          </a:solidFill>
          <a:ln w="57150">
            <a:solidFill>
              <a:srgbClr val="662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A97BE94D-F80D-6C8C-20EA-A2753563E4FA}"/>
              </a:ext>
            </a:extLst>
          </p:cNvPr>
          <p:cNvPicPr>
            <a:picLocks noChangeAspect="1"/>
          </p:cNvPicPr>
          <p:nvPr/>
        </p:nvPicPr>
        <p:blipFill rotWithShape="1">
          <a:blip r:embed="rId2"/>
          <a:srcRect t="5214" r="6899"/>
          <a:stretch/>
        </p:blipFill>
        <p:spPr>
          <a:xfrm>
            <a:off x="359978" y="654236"/>
            <a:ext cx="6975142" cy="3502128"/>
          </a:xfrm>
          <a:prstGeom prst="rect">
            <a:avLst/>
          </a:prstGeom>
        </p:spPr>
      </p:pic>
    </p:spTree>
    <p:extLst>
      <p:ext uri="{BB962C8B-B14F-4D97-AF65-F5344CB8AC3E}">
        <p14:creationId xmlns:p14="http://schemas.microsoft.com/office/powerpoint/2010/main" val="103486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20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5556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5E85A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5E85A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67C4C869-182C-BB6F-9F0A-1C25A02565AE}"/>
              </a:ext>
            </a:extLst>
          </p:cNvPr>
          <p:cNvPicPr>
            <a:picLocks noChangeAspect="1"/>
          </p:cNvPicPr>
          <p:nvPr/>
        </p:nvPicPr>
        <p:blipFill>
          <a:blip r:embed="rId2"/>
          <a:stretch>
            <a:fillRect/>
          </a:stretch>
        </p:blipFill>
        <p:spPr>
          <a:xfrm>
            <a:off x="670142" y="2404005"/>
            <a:ext cx="6795370" cy="3720466"/>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E0E658-45E5-43AE-2811-C24057309E98}"/>
              </a:ext>
            </a:extLst>
          </p:cNvPr>
          <p:cNvSpPr/>
          <p:nvPr/>
        </p:nvSpPr>
        <p:spPr>
          <a:xfrm>
            <a:off x="1270328" y="448055"/>
            <a:ext cx="5852578" cy="892552"/>
          </a:xfrm>
          <a:prstGeom prst="rect">
            <a:avLst/>
          </a:prstGeom>
          <a:noFill/>
        </p:spPr>
        <p:txBody>
          <a:bodyPr wrap="square" lIns="91440" tIns="45720" rIns="91440" bIns="45720">
            <a:spAutoFit/>
          </a:bodyPr>
          <a:lstStyle/>
          <a:p>
            <a:r>
              <a:rPr lang="en-US" sz="52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A Neglected</a:t>
            </a:r>
          </a:p>
        </p:txBody>
      </p:sp>
      <p:sp>
        <p:nvSpPr>
          <p:cNvPr id="2" name="Rectangle 1">
            <a:extLst>
              <a:ext uri="{FF2B5EF4-FFF2-40B4-BE49-F238E27FC236}">
                <a16:creationId xmlns:a16="http://schemas.microsoft.com/office/drawing/2014/main" id="{19494008-056B-65AB-C7BD-8C967435A04A}"/>
              </a:ext>
            </a:extLst>
          </p:cNvPr>
          <p:cNvSpPr/>
          <p:nvPr/>
        </p:nvSpPr>
        <p:spPr>
          <a:xfrm>
            <a:off x="4821381" y="1064263"/>
            <a:ext cx="2341973" cy="892552"/>
          </a:xfrm>
          <a:prstGeom prst="rect">
            <a:avLst/>
          </a:prstGeom>
          <a:noFill/>
        </p:spPr>
        <p:txBody>
          <a:bodyPr wrap="square" lIns="91440" tIns="45720" rIns="91440" bIns="45720">
            <a:spAutoFit/>
          </a:bodyPr>
          <a:lstStyle/>
          <a:p>
            <a:pPr algn="r"/>
            <a:r>
              <a:rPr lang="en-US" sz="5200"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rPr>
              <a:t>Study</a:t>
            </a:r>
            <a:endParaRPr lang="en-US" sz="5200" b="0" cap="none" spc="300" dirty="0">
              <a:ln w="0"/>
              <a:solidFill>
                <a:srgbClr val="86A2C0"/>
              </a:solidFill>
              <a:effectLst>
                <a:outerShdw blurRad="38100" dist="19050" dir="2700000" algn="tl" rotWithShape="0">
                  <a:schemeClr val="dk1">
                    <a:alpha val="40000"/>
                  </a:schemeClr>
                </a:outerShdw>
              </a:effectLst>
              <a:latin typeface="Arial" panose="020B0604020202020204" pitchFamily="34" charset="0"/>
              <a:ea typeface="Ayuthaya" pitchFamily="2" charset="-34"/>
              <a:cs typeface="Arial" panose="020B0604020202020204" pitchFamily="34" charset="0"/>
            </a:endParaRPr>
          </a:p>
        </p:txBody>
      </p:sp>
    </p:spTree>
    <p:extLst>
      <p:ext uri="{BB962C8B-B14F-4D97-AF65-F5344CB8AC3E}">
        <p14:creationId xmlns:p14="http://schemas.microsoft.com/office/powerpoint/2010/main" val="275092024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1399</Words>
  <Application>Microsoft Office PowerPoint</Application>
  <PresentationFormat>Widescreen</PresentationFormat>
  <Paragraphs>162</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McCauley, John</cp:lastModifiedBy>
  <cp:revision>17</cp:revision>
  <dcterms:created xsi:type="dcterms:W3CDTF">2022-11-02T17:23:38Z</dcterms:created>
  <dcterms:modified xsi:type="dcterms:W3CDTF">2022-12-12T13:37:54Z</dcterms:modified>
</cp:coreProperties>
</file>