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2F7A8-E14C-8C40-9A9D-690A0C92E530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D71C5-CE0C-D344-8D19-8CD9E1F2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*this passage actually denotes </a:t>
            </a:r>
            <a:r>
              <a:rPr lang="en-US" i="1" dirty="0" smtClean="0"/>
              <a:t>fear </a:t>
            </a:r>
            <a:r>
              <a:rPr lang="en-US" i="0" dirty="0" smtClean="0"/>
              <a:t>in a positive way-</a:t>
            </a:r>
            <a:r>
              <a:rPr lang="en-US" i="0" baseline="0" dirty="0" smtClean="0"/>
              <a:t> as in </a:t>
            </a:r>
            <a:r>
              <a:rPr lang="en-US" i="1" baseline="0" dirty="0" smtClean="0"/>
              <a:t>fearing God; </a:t>
            </a:r>
            <a:r>
              <a:rPr lang="en-US" i="0" baseline="0" dirty="0" smtClean="0"/>
              <a:t>however, though </a:t>
            </a:r>
            <a:r>
              <a:rPr lang="en-US" i="0" u="sng" baseline="0" dirty="0" smtClean="0"/>
              <a:t>Heb.2:15</a:t>
            </a:r>
            <a:r>
              <a:rPr lang="en-US" i="0" u="none" baseline="0" dirty="0" smtClean="0"/>
              <a:t> does not use the phrase </a:t>
            </a:r>
            <a:r>
              <a:rPr lang="en-US" i="1" u="none" baseline="0" dirty="0" smtClean="0"/>
              <a:t>“filled with</a:t>
            </a:r>
            <a:r>
              <a:rPr lang="mr-IN" i="1" u="none" baseline="0" dirty="0" smtClean="0"/>
              <a:t>…</a:t>
            </a:r>
            <a:r>
              <a:rPr lang="en-US" i="1" u="none" baseline="0" dirty="0" smtClean="0"/>
              <a:t>” </a:t>
            </a:r>
            <a:r>
              <a:rPr lang="en-US" i="0" u="none" baseline="0" dirty="0" smtClean="0"/>
              <a:t>it does speak of </a:t>
            </a:r>
            <a:r>
              <a:rPr lang="en-US" i="1" u="none" baseline="0" dirty="0" smtClean="0"/>
              <a:t>“the fear of death” </a:t>
            </a:r>
            <a:r>
              <a:rPr lang="mr-IN" i="1" u="none" baseline="0" dirty="0" smtClean="0"/>
              <a:t>–</a:t>
            </a:r>
            <a:r>
              <a:rPr lang="en-US" i="1" u="none" baseline="0" dirty="0" smtClean="0"/>
              <a:t> </a:t>
            </a:r>
            <a:r>
              <a:rPr lang="en-US" i="0" u="none" baseline="0" dirty="0" smtClean="0"/>
              <a:t>certainly can fill us to the point of being all</a:t>
            </a:r>
            <a:r>
              <a:rPr lang="en-US" i="0" u="none" baseline="0" smtClean="0"/>
              <a:t>-consuming</a:t>
            </a:r>
            <a:r>
              <a:rPr lang="en-US" i="0" u="none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D71C5-CE0C-D344-8D19-8CD9E1F22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3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3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1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6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8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7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6A7D-D44A-1947-9F86-7C56CEB9BFBE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6695-EC77-AB45-9989-C73A5681C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6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9479"/>
            <a:ext cx="2934464" cy="139663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So, if we are</a:t>
            </a:r>
            <a:r>
              <a:rPr lang="en-US" sz="4000" b="1" i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</a:rPr>
              <a:t/>
            </a:r>
            <a:br>
              <a:rPr lang="en-US" sz="4000" b="1" dirty="0" smtClean="0">
                <a:solidFill>
                  <a:srgbClr val="800000"/>
                </a:solidFill>
              </a:rPr>
            </a:br>
            <a:r>
              <a:rPr lang="en-US" sz="4000" b="1" i="1" dirty="0" smtClean="0">
                <a:solidFill>
                  <a:srgbClr val="800000"/>
                </a:solidFill>
              </a:rPr>
              <a:t>Filled </a:t>
            </a:r>
            <a:r>
              <a:rPr lang="en-US" sz="4000" b="1" dirty="0" smtClean="0">
                <a:solidFill>
                  <a:srgbClr val="800000"/>
                </a:solidFill>
              </a:rPr>
              <a:t>with</a:t>
            </a:r>
            <a:r>
              <a:rPr lang="mr-IN" sz="4800" b="1" dirty="0" smtClean="0">
                <a:solidFill>
                  <a:srgbClr val="800000"/>
                </a:solidFill>
              </a:rPr>
              <a:t>…</a:t>
            </a:r>
            <a:endParaRPr lang="en-US" sz="4800" b="1" i="1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2531"/>
            <a:ext cx="4114800" cy="524546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Sorrow, </a:t>
            </a:r>
            <a:r>
              <a:rPr lang="en-US" sz="2000" b="1" u="sng" dirty="0" smtClean="0">
                <a:solidFill>
                  <a:srgbClr val="800000"/>
                </a:solidFill>
              </a:rPr>
              <a:t>John 16:6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Confusion, </a:t>
            </a:r>
            <a:r>
              <a:rPr lang="en-US" sz="2000" b="1" u="sng" dirty="0" smtClean="0">
                <a:solidFill>
                  <a:srgbClr val="800000"/>
                </a:solidFill>
              </a:rPr>
              <a:t>Acts 19:29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Fear, </a:t>
            </a:r>
            <a:r>
              <a:rPr lang="en-US" sz="2000" b="1" u="sng" dirty="0" smtClean="0">
                <a:solidFill>
                  <a:srgbClr val="800000"/>
                </a:solidFill>
              </a:rPr>
              <a:t>Luke 5:26</a:t>
            </a:r>
            <a:r>
              <a:rPr lang="en-US" sz="2000" b="1" dirty="0" smtClean="0">
                <a:solidFill>
                  <a:srgbClr val="800000"/>
                </a:solidFill>
              </a:rPr>
              <a:t>*; </a:t>
            </a:r>
            <a:r>
              <a:rPr lang="en-US" sz="2000" b="1" u="sng" dirty="0" smtClean="0">
                <a:solidFill>
                  <a:srgbClr val="800000"/>
                </a:solidFill>
              </a:rPr>
              <a:t>Heb.2:15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Jealousy, </a:t>
            </a:r>
            <a:r>
              <a:rPr lang="en-US" sz="2000" b="1" u="sng" dirty="0" smtClean="0">
                <a:solidFill>
                  <a:srgbClr val="800000"/>
                </a:solidFill>
              </a:rPr>
              <a:t>Acts 5:17</a:t>
            </a:r>
            <a:r>
              <a:rPr lang="en-US" sz="2000" b="1" dirty="0" smtClean="0">
                <a:solidFill>
                  <a:srgbClr val="800000"/>
                </a:solidFill>
              </a:rPr>
              <a:t>; </a:t>
            </a:r>
            <a:r>
              <a:rPr lang="en-US" sz="2000" b="1" u="sng" dirty="0" smtClean="0">
                <a:solidFill>
                  <a:srgbClr val="800000"/>
                </a:solidFill>
              </a:rPr>
              <a:t>13:45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Rage, </a:t>
            </a:r>
            <a:r>
              <a:rPr lang="en-US" sz="2000" b="1" u="sng" dirty="0" smtClean="0">
                <a:solidFill>
                  <a:srgbClr val="800000"/>
                </a:solidFill>
              </a:rPr>
              <a:t>Luke 4:28; 6:11</a:t>
            </a:r>
            <a:r>
              <a:rPr lang="en-US" sz="2000" b="1" dirty="0" smtClean="0">
                <a:solidFill>
                  <a:srgbClr val="800000"/>
                </a:solidFill>
              </a:rPr>
              <a:t>; </a:t>
            </a:r>
            <a:r>
              <a:rPr lang="en-US" sz="2000" b="1" u="sng" dirty="0" smtClean="0">
                <a:solidFill>
                  <a:srgbClr val="800000"/>
                </a:solidFill>
              </a:rPr>
              <a:t>Acts 19:28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All Unrighteousness, </a:t>
            </a:r>
            <a:r>
              <a:rPr lang="en-US" sz="2000" b="1" u="sng" dirty="0" smtClean="0">
                <a:solidFill>
                  <a:srgbClr val="800000"/>
                </a:solidFill>
              </a:rPr>
              <a:t>Rom.1:29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Satan, </a:t>
            </a:r>
            <a:r>
              <a:rPr lang="en-US" sz="2000" b="1" u="sng" dirty="0" smtClean="0">
                <a:solidFill>
                  <a:srgbClr val="800000"/>
                </a:solidFill>
              </a:rPr>
              <a:t>Acts 5:3</a:t>
            </a:r>
            <a:endParaRPr lang="en-US" sz="20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612531"/>
            <a:ext cx="45254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Joy, </a:t>
            </a:r>
            <a:r>
              <a:rPr lang="en-US" sz="2000" b="1" u="sng" dirty="0" smtClean="0">
                <a:solidFill>
                  <a:srgbClr val="0000FF"/>
                </a:solidFill>
              </a:rPr>
              <a:t>2Tim.1:4</a:t>
            </a:r>
            <a:r>
              <a:rPr lang="en-US" sz="2000" b="1" dirty="0" smtClean="0">
                <a:solidFill>
                  <a:srgbClr val="0000FF"/>
                </a:solidFill>
              </a:rPr>
              <a:t>; </a:t>
            </a:r>
            <a:r>
              <a:rPr lang="en-US" sz="2000" b="1" u="sng" dirty="0" smtClean="0">
                <a:solidFill>
                  <a:srgbClr val="0000FF"/>
                </a:solidFill>
              </a:rPr>
              <a:t>Acts 13:52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Knowledge, </a:t>
            </a:r>
            <a:r>
              <a:rPr lang="en-US" sz="2000" b="1" u="sng" dirty="0" smtClean="0">
                <a:solidFill>
                  <a:srgbClr val="0000FF"/>
                </a:solidFill>
              </a:rPr>
              <a:t>Rom.15:14</a:t>
            </a:r>
            <a:r>
              <a:rPr lang="en-US" sz="2000" b="1" dirty="0" smtClean="0">
                <a:solidFill>
                  <a:srgbClr val="0000FF"/>
                </a:solidFill>
              </a:rPr>
              <a:t> (</a:t>
            </a:r>
            <a:r>
              <a:rPr lang="en-US" sz="2000" b="1" u="sng" dirty="0" smtClean="0">
                <a:solidFill>
                  <a:srgbClr val="0000FF"/>
                </a:solidFill>
              </a:rPr>
              <a:t>Col.1:9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Comfort, </a:t>
            </a:r>
            <a:r>
              <a:rPr lang="en-US" sz="2000" b="1" u="sng" dirty="0" smtClean="0">
                <a:solidFill>
                  <a:srgbClr val="0000FF"/>
                </a:solidFill>
              </a:rPr>
              <a:t>2Cor.7:4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Wonder &amp; Amazement, </a:t>
            </a:r>
            <a:r>
              <a:rPr lang="en-US" sz="2000" b="1" u="sng" dirty="0" smtClean="0">
                <a:solidFill>
                  <a:srgbClr val="0000FF"/>
                </a:solidFill>
              </a:rPr>
              <a:t>Acts 3:10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Peace, </a:t>
            </a:r>
            <a:r>
              <a:rPr lang="en-US" sz="2000" b="1" u="sng" dirty="0" smtClean="0">
                <a:solidFill>
                  <a:srgbClr val="0000FF"/>
                </a:solidFill>
              </a:rPr>
              <a:t>Rom.15:13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Fruit of Righteousness, </a:t>
            </a:r>
            <a:r>
              <a:rPr lang="en-US" sz="2000" b="1" u="sng" dirty="0" smtClean="0">
                <a:solidFill>
                  <a:srgbClr val="0000FF"/>
                </a:solidFill>
              </a:rPr>
              <a:t>Phil.1:11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charset="2"/>
              <a:buChar char="ü"/>
            </a:pPr>
            <a:r>
              <a:rPr lang="en-US" sz="2000" b="1" dirty="0" smtClean="0">
                <a:solidFill>
                  <a:srgbClr val="0000FF"/>
                </a:solidFill>
              </a:rPr>
              <a:t>Him who Fills All in All, </a:t>
            </a:r>
            <a:r>
              <a:rPr lang="en-US" sz="2000" b="1" u="sng" dirty="0" smtClean="0">
                <a:solidFill>
                  <a:srgbClr val="0000FF"/>
                </a:solidFill>
              </a:rPr>
              <a:t>Eph.1:23; 3:19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5068" y="0"/>
            <a:ext cx="5283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This Year’s Theme is  </a:t>
            </a:r>
            <a:r>
              <a:rPr lang="en-US" b="1" i="1" dirty="0" smtClean="0">
                <a:solidFill>
                  <a:srgbClr val="0000FF"/>
                </a:solidFill>
              </a:rPr>
              <a:t>“Letting Christ Dwell in Your Hearts,”</a:t>
            </a:r>
            <a:r>
              <a:rPr lang="en-US" b="1" i="1" dirty="0" smtClean="0"/>
              <a:t> </a:t>
            </a:r>
            <a:r>
              <a:rPr lang="en-US" b="1" u="sng" dirty="0" smtClean="0">
                <a:solidFill>
                  <a:srgbClr val="0000FF"/>
                </a:solidFill>
              </a:rPr>
              <a:t>Eph.3:14-21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But He can’t do so if there’s no room!  </a:t>
            </a:r>
          </a:p>
          <a:p>
            <a:r>
              <a:rPr lang="en-US" b="1" dirty="0" smtClean="0"/>
              <a:t>Even Jesus </a:t>
            </a:r>
            <a:r>
              <a:rPr lang="en-US" b="1" i="1" dirty="0" smtClean="0">
                <a:solidFill>
                  <a:srgbClr val="800000"/>
                </a:solidFill>
              </a:rPr>
              <a:t>“emptied Himself,” </a:t>
            </a:r>
            <a:r>
              <a:rPr lang="en-US" b="1" u="sng" dirty="0" smtClean="0"/>
              <a:t>Phil.2:7</a:t>
            </a:r>
            <a:r>
              <a:rPr lang="en-US" b="1" dirty="0" smtClean="0"/>
              <a:t>; </a:t>
            </a:r>
            <a:r>
              <a:rPr lang="en-US" b="1" u="sng" dirty="0" smtClean="0"/>
              <a:t>cf. Col.3:5-11</a:t>
            </a:r>
            <a:r>
              <a:rPr lang="en-US" b="1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8146" y="1181834"/>
            <a:ext cx="4529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FF"/>
                </a:solidFill>
              </a:rPr>
              <a:t>There’s no room to be </a:t>
            </a:r>
            <a:r>
              <a:rPr lang="en-US" sz="2200" b="1" i="1" dirty="0" smtClean="0">
                <a:solidFill>
                  <a:srgbClr val="0000FF"/>
                </a:solidFill>
              </a:rPr>
              <a:t>filled </a:t>
            </a:r>
            <a:r>
              <a:rPr lang="en-US" sz="2200" b="1" dirty="0" smtClean="0">
                <a:solidFill>
                  <a:srgbClr val="0000FF"/>
                </a:solidFill>
              </a:rPr>
              <a:t>with</a:t>
            </a:r>
            <a:r>
              <a:rPr lang="mr-IN" sz="2200" b="1" dirty="0" smtClean="0">
                <a:solidFill>
                  <a:srgbClr val="0000FF"/>
                </a:solidFill>
              </a:rPr>
              <a:t>…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780" y="4845837"/>
            <a:ext cx="8809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Thus, we’re back to where we began: </a:t>
            </a:r>
            <a:r>
              <a:rPr lang="en-US" sz="2000" b="1" i="1" dirty="0" smtClean="0">
                <a:solidFill>
                  <a:srgbClr val="0000FF"/>
                </a:solidFill>
              </a:rPr>
              <a:t>Jesus, </a:t>
            </a:r>
            <a:r>
              <a:rPr lang="en-US" sz="2000" b="1" dirty="0" smtClean="0"/>
              <a:t>and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joy, knowledge, comfort, wonder/amazement, peace, </a:t>
            </a:r>
            <a:r>
              <a:rPr lang="en-US" sz="2000" b="1" dirty="0" smtClean="0">
                <a:solidFill>
                  <a:srgbClr val="000000"/>
                </a:solidFill>
              </a:rPr>
              <a:t>and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the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fruit of righteousness</a:t>
            </a:r>
            <a:r>
              <a:rPr lang="en-US" sz="2000" b="1" i="1" dirty="0" smtClean="0"/>
              <a:t>, </a:t>
            </a:r>
            <a:r>
              <a:rPr lang="en-US" sz="2000" b="1" dirty="0" smtClean="0"/>
              <a:t>can’t </a:t>
            </a:r>
            <a:r>
              <a:rPr lang="en-US" sz="2000" b="1" i="1" dirty="0" smtClean="0">
                <a:solidFill>
                  <a:srgbClr val="0000FF"/>
                </a:solidFill>
              </a:rPr>
              <a:t>“dwell in </a:t>
            </a:r>
            <a:r>
              <a:rPr lang="en-US" sz="2000" b="1" dirty="0" smtClean="0">
                <a:solidFill>
                  <a:srgbClr val="0000FF"/>
                </a:solidFill>
              </a:rPr>
              <a:t>(and </a:t>
            </a:r>
            <a:r>
              <a:rPr lang="en-US" sz="2000" b="1" i="1" dirty="0" smtClean="0">
                <a:solidFill>
                  <a:srgbClr val="0000FF"/>
                </a:solidFill>
              </a:rPr>
              <a:t>fill) our hearts” </a:t>
            </a:r>
            <a:r>
              <a:rPr lang="en-US" sz="2000" b="1" dirty="0" smtClean="0"/>
              <a:t>unless we’re will to </a:t>
            </a:r>
            <a:r>
              <a:rPr lang="en-US" sz="2000" b="1" i="1" dirty="0" smtClean="0"/>
              <a:t>make room </a:t>
            </a:r>
            <a:r>
              <a:rPr lang="en-US" sz="2000" b="1" dirty="0" smtClean="0"/>
              <a:t>by </a:t>
            </a:r>
            <a:r>
              <a:rPr lang="en-US" sz="2000" b="1" dirty="0" smtClean="0">
                <a:solidFill>
                  <a:srgbClr val="800000"/>
                </a:solidFill>
              </a:rPr>
              <a:t>cleaning/clearing </a:t>
            </a:r>
            <a:r>
              <a:rPr lang="en-US" sz="2000" b="1" dirty="0" smtClean="0"/>
              <a:t>out </a:t>
            </a:r>
            <a:r>
              <a:rPr lang="en-US" sz="2000" b="1" i="1" dirty="0" smtClean="0">
                <a:solidFill>
                  <a:srgbClr val="800000"/>
                </a:solidFill>
              </a:rPr>
              <a:t>sorrow, confusion, fear, jealousy, rage, all unrighteousness, </a:t>
            </a:r>
            <a:r>
              <a:rPr lang="en-US" sz="2000" b="1" dirty="0" smtClean="0">
                <a:solidFill>
                  <a:srgbClr val="000000"/>
                </a:solidFill>
              </a:rPr>
              <a:t>and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b="1" i="1" dirty="0" smtClean="0">
                <a:solidFill>
                  <a:srgbClr val="800000"/>
                </a:solidFill>
              </a:rPr>
              <a:t>Satan!</a:t>
            </a:r>
            <a:r>
              <a:rPr lang="en-US" sz="2000" b="1" i="1" dirty="0" smtClean="0"/>
              <a:t>  </a:t>
            </a:r>
          </a:p>
          <a:p>
            <a:pPr algn="ctr"/>
            <a:r>
              <a:rPr lang="en-US" sz="3200" b="1" dirty="0" smtClean="0"/>
              <a:t>Do YOU need </a:t>
            </a:r>
            <a:r>
              <a:rPr lang="en-US" sz="3200" b="1" i="1" u="sng" dirty="0" smtClean="0">
                <a:solidFill>
                  <a:srgbClr val="800000"/>
                </a:solidFill>
              </a:rPr>
              <a:t>emptyi</a:t>
            </a:r>
            <a:r>
              <a:rPr lang="en-US" sz="3200" b="1" i="1" dirty="0" smtClean="0">
                <a:solidFill>
                  <a:srgbClr val="800000"/>
                </a:solidFill>
              </a:rPr>
              <a:t>ng </a:t>
            </a:r>
            <a:r>
              <a:rPr lang="en-US" sz="3200" b="1" dirty="0" smtClean="0"/>
              <a:t>so you can be </a:t>
            </a:r>
            <a:r>
              <a:rPr lang="en-US" sz="3200" b="1" i="1" dirty="0" smtClean="0">
                <a:solidFill>
                  <a:srgbClr val="0000FF"/>
                </a:solidFill>
              </a:rPr>
              <a:t>f</a:t>
            </a:r>
            <a:r>
              <a:rPr lang="en-US" sz="3200" b="1" i="1" u="sng" dirty="0" smtClean="0">
                <a:solidFill>
                  <a:srgbClr val="0000FF"/>
                </a:solidFill>
              </a:rPr>
              <a:t>illed</a:t>
            </a:r>
            <a:r>
              <a:rPr lang="en-US" sz="3200" b="1" i="1" dirty="0" smtClean="0">
                <a:solidFill>
                  <a:srgbClr val="0000FF"/>
                </a:solidFill>
              </a:rPr>
              <a:t>?</a:t>
            </a:r>
            <a:r>
              <a:rPr lang="en-US" sz="3200" b="1" i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378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340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So, if we are  Filled with…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12</cp:revision>
  <dcterms:created xsi:type="dcterms:W3CDTF">2021-01-29T18:56:06Z</dcterms:created>
  <dcterms:modified xsi:type="dcterms:W3CDTF">2021-01-30T18:08:41Z</dcterms:modified>
</cp:coreProperties>
</file>