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D0D"/>
    <a:srgbClr val="FBC913"/>
    <a:srgbClr val="FAA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58" autoAdjust="0"/>
  </p:normalViewPr>
  <p:slideViewPr>
    <p:cSldViewPr snapToGrid="0" snapToObjects="1">
      <p:cViewPr varScale="1">
        <p:scale>
          <a:sx n="180" d="100"/>
          <a:sy n="180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A59D6-849D-AF48-BAFB-70FABB8FA87A}" type="datetimeFigureOut">
              <a:rPr lang="en-US" smtClean="0"/>
              <a:t>4/10/20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452D-FFEA-D54E-98DB-AF4C69E8E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8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“Minimalism” is now associated with everything from art to home décor, literature,</a:t>
            </a:r>
            <a:r>
              <a:rPr lang="en-US" sz="1200" baseline="0" dirty="0" smtClean="0"/>
              <a:t> and even music.   It may derive its </a:t>
            </a:r>
            <a:r>
              <a:rPr lang="en-US" sz="1200" i="1" baseline="0" dirty="0" smtClean="0"/>
              <a:t>conceptual origins </a:t>
            </a:r>
            <a:r>
              <a:rPr lang="en-US" sz="1200" i="0" baseline="0" dirty="0" smtClean="0"/>
              <a:t>from Japanese tradition and even the Zen doctrines and culture.  </a:t>
            </a:r>
          </a:p>
          <a:p>
            <a:endParaRPr lang="en-US" sz="1200" i="0" baseline="0" dirty="0" smtClean="0"/>
          </a:p>
          <a:p>
            <a:r>
              <a:rPr lang="en-US" sz="1200" i="0" baseline="0" dirty="0" smtClean="0"/>
              <a:t>The phrase “Less is More” was the adopted motto of the German-American architect Ludwig </a:t>
            </a:r>
            <a:r>
              <a:rPr lang="en-US" sz="1200" i="0" baseline="0" dirty="0" err="1" smtClean="0"/>
              <a:t>Mies</a:t>
            </a:r>
            <a:r>
              <a:rPr lang="en-US" sz="1200" i="0" baseline="0" dirty="0" smtClean="0"/>
              <a:t> van der </a:t>
            </a:r>
            <a:r>
              <a:rPr lang="en-US" sz="1200" i="0" baseline="0" dirty="0" err="1" smtClean="0"/>
              <a:t>Rohe</a:t>
            </a:r>
            <a:r>
              <a:rPr lang="en-US" sz="1200" i="0" baseline="0" dirty="0" smtClean="0"/>
              <a:t> (1886-1969) to describe his </a:t>
            </a:r>
            <a:r>
              <a:rPr lang="en-US" sz="1200" i="1" baseline="0" dirty="0" smtClean="0"/>
              <a:t>extreme simplicity </a:t>
            </a:r>
            <a:r>
              <a:rPr lang="en-US" sz="1200" i="0" baseline="0" dirty="0" smtClean="0"/>
              <a:t>concept of design.  “</a:t>
            </a:r>
            <a:r>
              <a:rPr lang="en-US" sz="1200" i="0" baseline="0" dirty="0" err="1" smtClean="0"/>
              <a:t>Mies</a:t>
            </a:r>
            <a:r>
              <a:rPr lang="en-US" sz="1200" i="0" baseline="0" dirty="0" smtClean="0"/>
              <a:t>” (aka) was considered to be one of the “pioneers” of modern architecture, along with Frank Lloyd Wright and a few others.</a:t>
            </a:r>
            <a:r>
              <a:rPr lang="en-US" sz="1200" i="1" baseline="0" dirty="0" smtClean="0"/>
              <a:t> </a:t>
            </a:r>
            <a:r>
              <a:rPr lang="en-US" sz="1200" i="0" baseline="0" dirty="0" smtClean="0"/>
              <a:t> </a:t>
            </a:r>
          </a:p>
          <a:p>
            <a:endParaRPr lang="en-US" sz="1200" i="0" baseline="0" dirty="0" smtClean="0"/>
          </a:p>
          <a:p>
            <a:r>
              <a:rPr lang="en-US" sz="1200" i="0" baseline="0" dirty="0" smtClean="0"/>
              <a:t>Through out my life, “more or less” was a phrase used to portray uncertainty, vagueness, or approximation.  But for a few minutes, let’s consider “less or more” instead</a:t>
            </a:r>
            <a:r>
              <a:rPr lang="mr-IN" sz="1200" i="0" baseline="0" dirty="0" smtClean="0"/>
              <a:t>…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452D-FFEA-D54E-98DB-AF4C69E8E3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8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dirty="0" smtClean="0"/>
              <a:t>“little faith” (at least in </a:t>
            </a:r>
            <a:r>
              <a:rPr lang="en-US" u="sng" dirty="0" smtClean="0"/>
              <a:t>Matthew</a:t>
            </a:r>
            <a:r>
              <a:rPr lang="en-US" u="none" dirty="0" smtClean="0"/>
              <a:t>’s account) is linked to: </a:t>
            </a:r>
            <a:r>
              <a:rPr lang="en-US" u="sng" dirty="0" smtClean="0"/>
              <a:t>Matt</a:t>
            </a:r>
            <a:r>
              <a:rPr lang="en-US" u="sng" baseline="0" dirty="0" smtClean="0"/>
              <a:t>.6:27,30</a:t>
            </a:r>
            <a:r>
              <a:rPr lang="en-US" u="none" baseline="0" dirty="0" smtClean="0"/>
              <a:t>, being </a:t>
            </a:r>
            <a:r>
              <a:rPr lang="en-US" i="1" u="none" baseline="0" dirty="0" smtClean="0"/>
              <a:t>anxious </a:t>
            </a:r>
            <a:r>
              <a:rPr lang="en-US" i="0" u="none" baseline="0" dirty="0" smtClean="0"/>
              <a:t>or </a:t>
            </a:r>
            <a:r>
              <a:rPr lang="en-US" i="1" u="none" baseline="0" dirty="0" smtClean="0"/>
              <a:t>anxiety; </a:t>
            </a:r>
            <a:r>
              <a:rPr lang="en-US" i="0" u="sng" baseline="0" dirty="0" smtClean="0"/>
              <a:t>8:26</a:t>
            </a:r>
            <a:r>
              <a:rPr lang="en-US" i="0" u="none" baseline="0" dirty="0" smtClean="0"/>
              <a:t>, </a:t>
            </a:r>
            <a:r>
              <a:rPr lang="en-US" i="1" u="none" baseline="0" dirty="0" smtClean="0"/>
              <a:t>timidity </a:t>
            </a:r>
            <a:r>
              <a:rPr lang="en-US" i="0" u="none" baseline="0" dirty="0" smtClean="0"/>
              <a:t>or being </a:t>
            </a:r>
            <a:r>
              <a:rPr lang="en-US" i="1" u="none" baseline="0" dirty="0" smtClean="0"/>
              <a:t>afraid;  </a:t>
            </a:r>
            <a:r>
              <a:rPr lang="en-US" i="0" u="sng" baseline="0" dirty="0" smtClean="0"/>
              <a:t>14:30,31</a:t>
            </a:r>
            <a:r>
              <a:rPr lang="en-US" i="0" u="none" baseline="0" dirty="0" smtClean="0"/>
              <a:t>, </a:t>
            </a:r>
            <a:r>
              <a:rPr lang="en-US" i="1" u="none" baseline="0" dirty="0" smtClean="0"/>
              <a:t>fear </a:t>
            </a:r>
            <a:r>
              <a:rPr lang="en-US" i="0" u="none" baseline="0" dirty="0" smtClean="0"/>
              <a:t>and </a:t>
            </a:r>
            <a:r>
              <a:rPr lang="en-US" i="1" u="none" baseline="0" dirty="0" smtClean="0"/>
              <a:t>doubt, </a:t>
            </a:r>
            <a:r>
              <a:rPr lang="en-US" i="0" u="sng" baseline="0" dirty="0" smtClean="0"/>
              <a:t>16:5-9</a:t>
            </a:r>
            <a:r>
              <a:rPr lang="en-US" i="0" u="none" baseline="0" dirty="0" smtClean="0"/>
              <a:t>, </a:t>
            </a:r>
            <a:r>
              <a:rPr lang="en-US" i="1" u="none" baseline="0" dirty="0" smtClean="0"/>
              <a:t>confusion </a:t>
            </a:r>
            <a:r>
              <a:rPr lang="en-US" i="0" u="none" baseline="0" dirty="0" smtClean="0"/>
              <a:t>or </a:t>
            </a:r>
            <a:r>
              <a:rPr lang="en-US" i="1" u="none" baseline="0" dirty="0" smtClean="0"/>
              <a:t>lack of understanding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452D-FFEA-D54E-98DB-AF4C69E8E3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8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9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2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2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1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2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2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8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9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6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23CC-B6CA-204A-A9D5-41D95E4D38E3}" type="datetimeFigureOut">
              <a:rPr lang="en-US" smtClean="0"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2D6A-E983-EF4D-BA7A-0106ACC3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590" y="77996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or More?</a:t>
            </a:r>
            <a:endParaRPr lang="en-US" sz="7200" b="1" dirty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7398" y="2462915"/>
            <a:ext cx="4796291" cy="4201065"/>
          </a:xfrm>
        </p:spPr>
        <p:txBody>
          <a:bodyPr/>
          <a:lstStyle/>
          <a:p>
            <a:r>
              <a:rPr lang="en-US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oft-used phrase is normally “more or less,” but let’s try it this way for a few moments</a:t>
            </a:r>
            <a:r>
              <a:rPr lang="mr-IN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en-US" b="1" dirty="0" smtClean="0">
              <a:ln w="1905"/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 descr="scales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7" r="39115"/>
          <a:stretch/>
        </p:blipFill>
        <p:spPr>
          <a:xfrm>
            <a:off x="-38483" y="1725693"/>
            <a:ext cx="4361540" cy="5151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088090" y="0"/>
            <a:ext cx="105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Slide 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2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or More?</a:t>
            </a:r>
            <a:endParaRPr lang="en-US" sz="7200" b="1" dirty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323056" y="1600200"/>
            <a:ext cx="4714311" cy="510867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Has this 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“present distress” </a:t>
            </a: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helped you to “see” the value of becoming or being: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pridefu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 </a:t>
            </a: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more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humble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 </a:t>
            </a:r>
            <a:r>
              <a:rPr lang="en-US" sz="28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Jas.4:6,10</a:t>
            </a:r>
            <a:endParaRPr lang="en-US" sz="2800" b="1" dirty="0" smtClean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selfish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more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selfless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 </a:t>
            </a:r>
            <a:r>
              <a:rPr lang="en-US" sz="28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Phil.2:3-4</a:t>
            </a:r>
            <a:endParaRPr lang="en-US" sz="2800" b="1" dirty="0" smtClean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entitled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more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thankful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 </a:t>
            </a:r>
            <a:r>
              <a:rPr lang="en-US" sz="28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1Thess.5:18</a:t>
            </a:r>
            <a:endParaRPr lang="en-US" sz="2800" b="1" dirty="0" smtClean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demanding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more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appreciative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 </a:t>
            </a:r>
            <a:r>
              <a:rPr lang="en-US" sz="28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1Tim.6:5b-7</a:t>
            </a:r>
            <a:endParaRPr lang="en-US" sz="2800" b="1" dirty="0" smtClean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fearful </a:t>
            </a:r>
            <a:r>
              <a:rPr lang="en-US" sz="2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more </a:t>
            </a:r>
            <a:r>
              <a:rPr lang="en-US" sz="28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faithful</a:t>
            </a:r>
            <a:r>
              <a:rPr lang="en-US" sz="28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</a:t>
            </a:r>
            <a:r>
              <a:rPr lang="en-US" sz="28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Matt.6:30; 8:26; 14:31; 16:8</a:t>
            </a:r>
            <a:endParaRPr lang="en-US" sz="2800" b="1" dirty="0" smtClean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 descr="scales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7" r="39115"/>
          <a:stretch/>
        </p:blipFill>
        <p:spPr>
          <a:xfrm>
            <a:off x="-38483" y="1725693"/>
            <a:ext cx="4361540" cy="5151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088090" y="0"/>
            <a:ext cx="105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Slide 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5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or More?</a:t>
            </a:r>
            <a:endParaRPr lang="en-US" sz="7200" b="1" dirty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323056" y="1600200"/>
            <a:ext cx="4772037" cy="52578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8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Hopefully, we’ve all learned (or are at least learning) that: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can do just fine with a lot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 the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“normally” have, </a:t>
            </a:r>
            <a:r>
              <a:rPr lang="en-US" sz="34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1Tim.6:8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we have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material things, we tend to appreciate the spiritual things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4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Jas.5:1-5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are able to assemble with our brethren, the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realize God’s purposes for it and our dependence upon one another,     </a:t>
            </a:r>
            <a:r>
              <a:rPr lang="en-US" sz="34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Heb.10:19-25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have of the extras, the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realize what is essential (materially and spiritually), </a:t>
            </a:r>
            <a:r>
              <a:rPr lang="en-US" sz="34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Matt.6:33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en-US" sz="3400" b="1" dirty="0" smtClean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 descr="scales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7" r="39115"/>
          <a:stretch/>
        </p:blipFill>
        <p:spPr>
          <a:xfrm>
            <a:off x="-38483" y="1725693"/>
            <a:ext cx="4361540" cy="5151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088090" y="0"/>
            <a:ext cx="105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Slide 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8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 or More?</a:t>
            </a:r>
            <a:endParaRPr lang="en-US" sz="7200" b="1" dirty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323056" y="1600200"/>
            <a:ext cx="4772037" cy="52578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1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Applications: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4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Jas.1:2ff</a:t>
            </a:r>
            <a:r>
              <a:rPr lang="en-US" sz="3400" b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indicates that the key to being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joyful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encountering various trials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Knowing/realizing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purpose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them- 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faithful endurance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 results in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perfection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completeness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 that we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lack in nothing, </a:t>
            </a:r>
            <a:r>
              <a:rPr lang="en-US" sz="34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vv.3-4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But i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 we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lack this knowledge/wisdom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then we are to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ask God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faith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without doubting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He will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supply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generously</a:t>
            </a:r>
            <a:r>
              <a:rPr lang="en-US" sz="3400" b="1" i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without reproach, </a:t>
            </a:r>
            <a:r>
              <a:rPr lang="en-US" sz="3400" b="1" u="sng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vv.5-6</a:t>
            </a: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Now, two questions to consider: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4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Are you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joyful </a:t>
            </a:r>
            <a:r>
              <a:rPr lang="en-US" sz="3400" b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this </a:t>
            </a:r>
            <a:r>
              <a:rPr lang="en-US" sz="3400" b="1" i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present distress?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not, then are you,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400" b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Are you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asking God </a:t>
            </a:r>
            <a:r>
              <a:rPr lang="en-US" sz="3400" b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  <a:r>
              <a:rPr lang="en-US" sz="3400" b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wisdom </a:t>
            </a:r>
            <a:r>
              <a:rPr lang="en-US" sz="3400" b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 that you can be</a:t>
            </a:r>
            <a:r>
              <a:rPr lang="mr-IN" sz="3400" b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en-US" sz="3400" b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even whe</a:t>
            </a:r>
            <a:r>
              <a:rPr lang="en-US" sz="3400" b="1" dirty="0" smtClean="0">
                <a:ln w="1905"/>
                <a:solidFill>
                  <a:srgbClr val="FCD5B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3400" b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400" b="1" i="1" dirty="0" smtClean="0">
                <a:ln w="1905"/>
                <a:solidFill>
                  <a:srgbClr val="FCDD0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encountering various trials? </a:t>
            </a:r>
            <a:endParaRPr lang="en-US" sz="3400" b="1" dirty="0" smtClean="0">
              <a:ln w="1905"/>
              <a:solidFill>
                <a:srgbClr val="FCDD0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 descr="scales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7" r="39115"/>
          <a:stretch/>
        </p:blipFill>
        <p:spPr>
          <a:xfrm>
            <a:off x="-38483" y="1725693"/>
            <a:ext cx="4361540" cy="5151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088090" y="0"/>
            <a:ext cx="105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Slide 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81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585</Words>
  <Application>Microsoft Macintosh PowerPoint</Application>
  <PresentationFormat>On-screen Show (4:3)</PresentationFormat>
  <Paragraphs>35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 or More?</vt:lpstr>
      <vt:lpstr>Less or More?</vt:lpstr>
      <vt:lpstr>Less or More?</vt:lpstr>
      <vt:lpstr>Less or More?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 or More?</dc:title>
  <dc:creator>Philip Strong</dc:creator>
  <cp:lastModifiedBy>Philip Strong</cp:lastModifiedBy>
  <cp:revision>11</cp:revision>
  <dcterms:created xsi:type="dcterms:W3CDTF">2020-04-10T14:31:57Z</dcterms:created>
  <dcterms:modified xsi:type="dcterms:W3CDTF">2020-04-11T22:43:42Z</dcterms:modified>
</cp:coreProperties>
</file>