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00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ECF29-91BD-1E49-B7FE-915AD89C19B1}" type="datetimeFigureOut">
              <a:rPr lang="en-US" smtClean="0"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03940-6E9E-7C4F-8A53-E1314C711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07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8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2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5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9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2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1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0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4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0310-5F00-C242-9E5F-C8910FD19BF1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636F5-7906-9045-AC2C-ED9AF1137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30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885" y="719838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“Discipleship”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89863"/>
            <a:ext cx="6400800" cy="344893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From </a:t>
            </a:r>
            <a:r>
              <a:rPr lang="en-US" b="1" i="1" dirty="0" smtClean="0">
                <a:solidFill>
                  <a:schemeClr val="tx1"/>
                </a:solidFill>
              </a:rPr>
              <a:t>disciple; </a:t>
            </a:r>
            <a:r>
              <a:rPr lang="en-US" b="1" dirty="0" smtClean="0">
                <a:solidFill>
                  <a:schemeClr val="tx1"/>
                </a:solidFill>
              </a:rPr>
              <a:t>a </a:t>
            </a:r>
            <a:r>
              <a:rPr lang="en-US" b="1" i="1" dirty="0" smtClean="0">
                <a:solidFill>
                  <a:schemeClr val="tx1"/>
                </a:solidFill>
              </a:rPr>
              <a:t>follower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Related to </a:t>
            </a:r>
            <a:r>
              <a:rPr lang="en-US" b="1" i="1" dirty="0" smtClean="0">
                <a:solidFill>
                  <a:schemeClr val="tx1"/>
                </a:solidFill>
              </a:rPr>
              <a:t>discipline; </a:t>
            </a:r>
            <a:r>
              <a:rPr lang="en-US" b="1" dirty="0" smtClean="0">
                <a:solidFill>
                  <a:schemeClr val="tx1"/>
                </a:solidFill>
              </a:rPr>
              <a:t>the treatment of a </a:t>
            </a:r>
            <a:r>
              <a:rPr lang="en-US" b="1" i="1" dirty="0" smtClean="0">
                <a:solidFill>
                  <a:schemeClr val="tx1"/>
                </a:solidFill>
              </a:rPr>
              <a:t>follower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 requirements of (what is involved in) </a:t>
            </a:r>
            <a:r>
              <a:rPr lang="en-US" b="1" i="1" dirty="0" smtClean="0">
                <a:solidFill>
                  <a:schemeClr val="tx1"/>
                </a:solidFill>
              </a:rPr>
              <a:t>following </a:t>
            </a:r>
            <a:r>
              <a:rPr lang="en-US" b="1" dirty="0" smtClean="0">
                <a:solidFill>
                  <a:schemeClr val="tx1"/>
                </a:solidFill>
              </a:rPr>
              <a:t>Jesus.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Luke 5:11</a:t>
            </a:r>
          </a:p>
        </p:txBody>
      </p:sp>
    </p:spTree>
    <p:extLst>
      <p:ext uri="{BB962C8B-B14F-4D97-AF65-F5344CB8AC3E}">
        <p14:creationId xmlns:p14="http://schemas.microsoft.com/office/powerpoint/2010/main" val="5743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8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D’s of Discipleship </a:t>
            </a:r>
            <a:r>
              <a:rPr lang="en-US" b="1" dirty="0" smtClean="0"/>
              <a:t>from </a:t>
            </a:r>
            <a:r>
              <a:rPr lang="en-US" b="1" u="sng" dirty="0" smtClean="0">
                <a:solidFill>
                  <a:srgbClr val="800000"/>
                </a:solidFill>
              </a:rPr>
              <a:t>Phili</a:t>
            </a:r>
            <a:r>
              <a:rPr lang="en-US" b="1" dirty="0" smtClean="0">
                <a:solidFill>
                  <a:srgbClr val="800000"/>
                </a:solidFill>
              </a:rPr>
              <a:t>pp</a:t>
            </a:r>
            <a:r>
              <a:rPr lang="en-US" b="1" u="sng" dirty="0" smtClean="0">
                <a:solidFill>
                  <a:srgbClr val="800000"/>
                </a:solidFill>
              </a:rPr>
              <a:t>ians 3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585" y="-207623"/>
            <a:ext cx="2551711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9600" b="1" dirty="0" smtClean="0">
                <a:latin typeface="Arial Narrow"/>
                <a:cs typeface="Arial Narrow"/>
              </a:rPr>
              <a:t>D</a:t>
            </a:r>
            <a:endParaRPr lang="en-US" sz="49600" b="1" dirty="0">
              <a:latin typeface="Arial Narrow"/>
              <a:cs typeface="Arial Narro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8400" y="1956566"/>
            <a:ext cx="50711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escendancy</a:t>
            </a:r>
            <a:r>
              <a:rPr lang="en-US" sz="4000" b="1" dirty="0" smtClean="0"/>
              <a:t>, </a:t>
            </a:r>
            <a:r>
              <a:rPr lang="en-US" sz="4000" b="1" u="sng" dirty="0" smtClean="0">
                <a:solidFill>
                  <a:srgbClr val="800000"/>
                </a:solidFill>
              </a:rPr>
              <a:t>vv.3-8</a:t>
            </a:r>
            <a:endParaRPr lang="en-US" sz="4000" b="1" dirty="0" smtClean="0">
              <a:solidFill>
                <a:srgbClr val="800000"/>
              </a:solidFill>
            </a:endParaRPr>
          </a:p>
          <a:p>
            <a:r>
              <a:rPr lang="en-US" sz="4000" b="1" dirty="0" err="1" smtClean="0"/>
              <a:t>eath</a:t>
            </a:r>
            <a:r>
              <a:rPr lang="en-US" sz="4000" b="1" dirty="0" smtClean="0"/>
              <a:t>, </a:t>
            </a:r>
            <a:r>
              <a:rPr lang="en-US" sz="4000" b="1" u="sng" dirty="0" smtClean="0">
                <a:solidFill>
                  <a:srgbClr val="800000"/>
                </a:solidFill>
              </a:rPr>
              <a:t>vv.9-11</a:t>
            </a:r>
            <a:endParaRPr lang="en-US" sz="4000" b="1" dirty="0" smtClean="0">
              <a:solidFill>
                <a:srgbClr val="800000"/>
              </a:solidFill>
            </a:endParaRPr>
          </a:p>
          <a:p>
            <a:r>
              <a:rPr lang="en-US" sz="4000" b="1" dirty="0" err="1"/>
              <a:t>e</a:t>
            </a:r>
            <a:r>
              <a:rPr lang="en-US" sz="4000" b="1" dirty="0" err="1" smtClean="0"/>
              <a:t>termination</a:t>
            </a:r>
            <a:r>
              <a:rPr lang="en-US" sz="4000" b="1" dirty="0" smtClean="0"/>
              <a:t>, </a:t>
            </a:r>
            <a:r>
              <a:rPr lang="en-US" sz="4000" b="1" u="sng" dirty="0" smtClean="0">
                <a:solidFill>
                  <a:srgbClr val="800000"/>
                </a:solidFill>
              </a:rPr>
              <a:t>vv.12-14</a:t>
            </a:r>
            <a:endParaRPr lang="en-US" sz="4000" b="1" dirty="0" smtClean="0">
              <a:solidFill>
                <a:srgbClr val="800000"/>
              </a:solidFill>
            </a:endParaRPr>
          </a:p>
          <a:p>
            <a:r>
              <a:rPr lang="en-US" sz="4000" b="1" dirty="0" err="1"/>
              <a:t>e</a:t>
            </a:r>
            <a:r>
              <a:rPr lang="en-US" sz="4000" b="1" dirty="0" err="1" smtClean="0"/>
              <a:t>dication</a:t>
            </a:r>
            <a:r>
              <a:rPr lang="en-US" sz="4000" b="1" dirty="0" smtClean="0"/>
              <a:t>, </a:t>
            </a:r>
            <a:r>
              <a:rPr lang="en-US" sz="4000" b="1" u="sng" dirty="0" smtClean="0">
                <a:solidFill>
                  <a:srgbClr val="800000"/>
                </a:solidFill>
              </a:rPr>
              <a:t>vv.15-17</a:t>
            </a:r>
            <a:endParaRPr lang="en-US" sz="4000" b="1" dirty="0" smtClean="0">
              <a:solidFill>
                <a:srgbClr val="800000"/>
              </a:solidFill>
            </a:endParaRPr>
          </a:p>
          <a:p>
            <a:r>
              <a:rPr lang="en-US" sz="4000" b="1" dirty="0"/>
              <a:t>r</a:t>
            </a:r>
            <a:r>
              <a:rPr lang="en-US" sz="4000" b="1" dirty="0" smtClean="0"/>
              <a:t>ive, </a:t>
            </a:r>
            <a:r>
              <a:rPr lang="en-US" sz="4000" b="1" u="sng" dirty="0" smtClean="0">
                <a:solidFill>
                  <a:srgbClr val="800000"/>
                </a:solidFill>
              </a:rPr>
              <a:t>vv.18-19</a:t>
            </a:r>
            <a:endParaRPr lang="en-US" sz="4000" b="1" dirty="0" smtClean="0">
              <a:solidFill>
                <a:srgbClr val="800000"/>
              </a:solidFill>
            </a:endParaRPr>
          </a:p>
          <a:p>
            <a:r>
              <a:rPr lang="en-US" sz="4000" b="1" dirty="0" err="1"/>
              <a:t>e</a:t>
            </a:r>
            <a:r>
              <a:rPr lang="en-US" sz="4000" b="1" dirty="0" err="1" smtClean="0"/>
              <a:t>stiny</a:t>
            </a:r>
            <a:r>
              <a:rPr lang="en-US" sz="4000" b="1" dirty="0" smtClean="0"/>
              <a:t>, </a:t>
            </a:r>
            <a:r>
              <a:rPr lang="en-US" sz="4000" b="1" u="sng" dirty="0" smtClean="0">
                <a:solidFill>
                  <a:srgbClr val="800000"/>
                </a:solidFill>
              </a:rPr>
              <a:t>vv.20-21</a:t>
            </a:r>
            <a:endParaRPr lang="en-US" sz="4000" b="1" dirty="0" smtClean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068361">
            <a:off x="3397889" y="1159180"/>
            <a:ext cx="1693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not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1357" y="1913590"/>
            <a:ext cx="537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latin typeface="Lucida Grande"/>
                <a:ea typeface="Lucida Grande"/>
                <a:cs typeface="Lucida Grande"/>
              </a:rPr>
              <a:t>⌃</a:t>
            </a:r>
            <a:endParaRPr lang="en-US" sz="4000" b="1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588" y="5673566"/>
            <a:ext cx="849187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					Are you willing to </a:t>
            </a:r>
            <a:r>
              <a:rPr lang="en-US" sz="2400" b="1" i="1" u="sng" dirty="0" smtClean="0"/>
              <a:t>d</a:t>
            </a:r>
            <a:r>
              <a:rPr lang="en-US" sz="2400" b="1" i="1" dirty="0" smtClean="0"/>
              <a:t>ie </a:t>
            </a:r>
            <a:r>
              <a:rPr lang="en-US" sz="2400" b="1" dirty="0" smtClean="0"/>
              <a:t>to </a:t>
            </a:r>
            <a:r>
              <a:rPr lang="en-US" sz="2400" b="1" i="1" dirty="0" smtClean="0"/>
              <a:t>follow Jesus </a:t>
            </a:r>
            <a:r>
              <a:rPr lang="en-US" sz="2400" b="1" dirty="0" smtClean="0"/>
              <a:t>with </a:t>
            </a:r>
            <a:r>
              <a:rPr lang="en-US" sz="2400" b="1" i="1" u="sng" dirty="0" smtClean="0"/>
              <a:t>d</a:t>
            </a:r>
            <a:r>
              <a:rPr lang="en-US" sz="2400" b="1" i="1" dirty="0" smtClean="0"/>
              <a:t>etermination, </a:t>
            </a:r>
            <a:r>
              <a:rPr lang="en-US" sz="2400" b="1" i="1" u="sng" dirty="0" smtClean="0"/>
              <a:t>d</a:t>
            </a:r>
            <a:r>
              <a:rPr lang="en-US" sz="2400" b="1" i="1" dirty="0" smtClean="0"/>
              <a:t>edication, </a:t>
            </a:r>
            <a:r>
              <a:rPr lang="en-US" sz="2400" b="1" dirty="0" smtClean="0"/>
              <a:t>and </a:t>
            </a:r>
            <a:r>
              <a:rPr lang="en-US" sz="2400" b="1" i="1" u="sng" dirty="0" smtClean="0"/>
              <a:t>d</a:t>
            </a:r>
            <a:r>
              <a:rPr lang="en-US" sz="2400" b="1" i="1" dirty="0" smtClean="0"/>
              <a:t>rive </a:t>
            </a:r>
            <a:r>
              <a:rPr lang="en-US" sz="2400" b="1" dirty="0" smtClean="0"/>
              <a:t>to the eternal </a:t>
            </a:r>
            <a:r>
              <a:rPr lang="en-US" sz="2400" b="1" i="1" u="sng" dirty="0" smtClean="0"/>
              <a:t>d</a:t>
            </a:r>
            <a:r>
              <a:rPr lang="en-US" sz="2400" b="1" i="1" dirty="0" smtClean="0"/>
              <a:t>estiny </a:t>
            </a:r>
            <a:r>
              <a:rPr lang="en-US" sz="2400" b="1" dirty="0" smtClean="0"/>
              <a:t>of heaven?  If so, He wants you a His </a:t>
            </a:r>
            <a:r>
              <a:rPr lang="en-US" sz="2400" b="1" i="1" dirty="0" smtClean="0"/>
              <a:t>disciple.  Follow </a:t>
            </a:r>
            <a:r>
              <a:rPr lang="en-US" sz="2400" b="1" dirty="0" smtClean="0"/>
              <a:t>Him today!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24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5" grpId="1"/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9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85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“Discipleship”</vt:lpstr>
      <vt:lpstr>The D’s of Discipleship from Philippians 3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“Discipleship”</dc:title>
  <dc:creator>Philip Strong</dc:creator>
  <cp:lastModifiedBy>Philip Strong</cp:lastModifiedBy>
  <cp:revision>6</cp:revision>
  <cp:lastPrinted>2019-03-03T11:42:14Z</cp:lastPrinted>
  <dcterms:created xsi:type="dcterms:W3CDTF">2019-03-03T11:01:09Z</dcterms:created>
  <dcterms:modified xsi:type="dcterms:W3CDTF">2019-03-03T11:44:09Z</dcterms:modified>
</cp:coreProperties>
</file>