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72F9F5-4CEF-45C3-A108-5BB190F0686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270C79-8979-47FA-952C-B3C64A29B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0206"/>
            <a:ext cx="8382000" cy="1828800"/>
          </a:xfrm>
        </p:spPr>
        <p:txBody>
          <a:bodyPr/>
          <a:lstStyle/>
          <a:p>
            <a:r>
              <a:rPr lang="en-US" dirty="0" smtClean="0"/>
              <a:t>Traveling Life’s Highway</a:t>
            </a:r>
            <a:br>
              <a:rPr lang="en-US" dirty="0" smtClean="0"/>
            </a:br>
            <a:r>
              <a:rPr lang="en-US" dirty="0" smtClean="0"/>
              <a:t>-via the ditch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15:14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Travelling life’s highway…ditch.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r>
              <a:rPr lang="en-US" dirty="0" smtClean="0"/>
              <a:t>Many people travel life’s highway like this.</a:t>
            </a:r>
            <a:endParaRPr lang="en-US" dirty="0" smtClean="0"/>
          </a:p>
          <a:p>
            <a:r>
              <a:rPr lang="en-US" dirty="0" smtClean="0"/>
              <a:t>Biblical Instruction:</a:t>
            </a:r>
          </a:p>
          <a:p>
            <a:pPr lvl="1"/>
            <a:r>
              <a:rPr lang="en-US" dirty="0" smtClean="0"/>
              <a:t>How to stay on the road (and not end up in ditch)</a:t>
            </a:r>
          </a:p>
          <a:p>
            <a:pPr lvl="1"/>
            <a:r>
              <a:rPr lang="en-US" dirty="0" smtClean="0"/>
              <a:t>How to get out of the ditch if we enter it.</a:t>
            </a:r>
          </a:p>
          <a:p>
            <a:r>
              <a:rPr lang="en-US" dirty="0" smtClean="0"/>
              <a:t>Hebrews 12:12-13</a:t>
            </a:r>
          </a:p>
          <a:p>
            <a:pPr lvl="1"/>
            <a:r>
              <a:rPr lang="en-US" u="sng" dirty="0" smtClean="0"/>
              <a:t>Hands…weak</a:t>
            </a:r>
            <a:r>
              <a:rPr lang="en-US" dirty="0" smtClean="0"/>
              <a:t>: Hang down, weariness/exhaustion</a:t>
            </a:r>
          </a:p>
          <a:p>
            <a:pPr lvl="1"/>
            <a:r>
              <a:rPr lang="en-US" u="sng" dirty="0" smtClean="0"/>
              <a:t>Knees…feeble</a:t>
            </a:r>
            <a:r>
              <a:rPr lang="en-US" dirty="0" smtClean="0"/>
              <a:t>: by long effort, tremble, exhaustion</a:t>
            </a:r>
          </a:p>
          <a:p>
            <a:pPr lvl="1"/>
            <a:r>
              <a:rPr lang="en-US" dirty="0" smtClean="0"/>
              <a:t>***</a:t>
            </a:r>
            <a:r>
              <a:rPr lang="en-US" u="sng" dirty="0" smtClean="0"/>
              <a:t>Strengthen</a:t>
            </a:r>
            <a:r>
              <a:rPr lang="en-US" dirty="0" smtClean="0"/>
              <a:t> these! </a:t>
            </a:r>
            <a:r>
              <a:rPr lang="en-US" dirty="0" err="1" smtClean="0"/>
              <a:t>Ie</a:t>
            </a:r>
            <a:r>
              <a:rPr lang="en-US" dirty="0" smtClean="0"/>
              <a:t>. Reinvigorate!</a:t>
            </a:r>
          </a:p>
          <a:p>
            <a:pPr lvl="2"/>
            <a:r>
              <a:rPr lang="en-US" dirty="0" smtClean="0"/>
              <a:t>A courageous mind braces a feeble body.</a:t>
            </a:r>
          </a:p>
          <a:p>
            <a:pPr lvl="2"/>
            <a:r>
              <a:rPr lang="en-US" dirty="0" smtClean="0"/>
              <a:t>Hope makes a feeble body fresh for new conflicts.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Travelling life’s highway…ditch.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4953000"/>
          </a:xfrm>
        </p:spPr>
        <p:txBody>
          <a:bodyPr/>
          <a:lstStyle/>
          <a:p>
            <a:pPr lvl="1"/>
            <a:r>
              <a:rPr lang="en-US" u="sng" dirty="0" smtClean="0"/>
              <a:t>Make straight paths for your feet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Remove all obstacles, so you need not stumble, fall.</a:t>
            </a:r>
          </a:p>
          <a:p>
            <a:pPr lvl="2"/>
            <a:r>
              <a:rPr lang="en-US" dirty="0" smtClean="0"/>
              <a:t>Ex) Greed, lust, covetousness, envy, sensuality…</a:t>
            </a:r>
          </a:p>
          <a:p>
            <a:pPr lvl="1"/>
            <a:r>
              <a:rPr lang="en-US" u="sng" dirty="0" smtClean="0"/>
              <a:t>So that…limb that is lame…not out of joint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Especially</a:t>
            </a:r>
            <a:r>
              <a:rPr lang="en-US" dirty="0" smtClean="0"/>
              <a:t> when we have a proneness…clear the path!</a:t>
            </a:r>
          </a:p>
          <a:p>
            <a:pPr lvl="1"/>
            <a:r>
              <a:rPr lang="en-US" u="sng" dirty="0" smtClean="0"/>
              <a:t>Be healed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Once wrecked doesn’t mean you always need to be!</a:t>
            </a:r>
          </a:p>
          <a:p>
            <a:pPr lvl="2"/>
            <a:r>
              <a:rPr lang="en-US" dirty="0" smtClean="0"/>
              <a:t>Ps. 119:105 Shows where you’re at + path ahead.</a:t>
            </a:r>
          </a:p>
          <a:p>
            <a:pPr lvl="2"/>
            <a:r>
              <a:rPr lang="en-US" dirty="0" smtClean="0"/>
              <a:t>Even reveals slight angles of deviation from path!</a:t>
            </a:r>
          </a:p>
          <a:p>
            <a:pPr lvl="2"/>
            <a:r>
              <a:rPr lang="en-US" dirty="0" smtClean="0"/>
              <a:t>Note: Eph. 5:15  careful how you walk.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Travelling life’s highway…ditch.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r>
              <a:rPr lang="en-US" dirty="0" smtClean="0"/>
              <a:t>God’s word AND His admonishments:</a:t>
            </a:r>
          </a:p>
          <a:p>
            <a:pPr lvl="1"/>
            <a:r>
              <a:rPr lang="en-US" dirty="0" smtClean="0"/>
              <a:t>Keep us from the ditch and…</a:t>
            </a:r>
          </a:p>
          <a:p>
            <a:pPr lvl="1"/>
            <a:r>
              <a:rPr lang="en-US" dirty="0" smtClean="0"/>
              <a:t>Pulls us out of the ditch.</a:t>
            </a:r>
          </a:p>
          <a:p>
            <a:endParaRPr lang="en-US" sz="800" dirty="0" smtClean="0"/>
          </a:p>
          <a:p>
            <a:r>
              <a:rPr lang="en-US" dirty="0" smtClean="0"/>
              <a:t>??? Would He still want me?</a:t>
            </a:r>
          </a:p>
          <a:p>
            <a:pPr lvl="1"/>
            <a:r>
              <a:rPr lang="en-US" dirty="0" smtClean="0"/>
              <a:t>Matt. 22:9-10  Go to the highways: good &amp; evil.</a:t>
            </a:r>
          </a:p>
          <a:p>
            <a:pPr lvl="1"/>
            <a:r>
              <a:rPr lang="en-US" dirty="0" smtClean="0"/>
              <a:t>Vs. 11-14  Don’t stay in the ditch.</a:t>
            </a:r>
          </a:p>
          <a:p>
            <a:endParaRPr lang="en-US" sz="800" dirty="0" smtClean="0"/>
          </a:p>
          <a:p>
            <a:r>
              <a:rPr lang="en-US" dirty="0" smtClean="0"/>
              <a:t>Ultimate case of a person in a ditch. </a:t>
            </a:r>
          </a:p>
          <a:p>
            <a:pPr lvl="1"/>
            <a:r>
              <a:rPr lang="en-US" dirty="0" err="1" smtClean="0"/>
              <a:t>Lk</a:t>
            </a:r>
            <a:r>
              <a:rPr lang="en-US" dirty="0" smtClean="0"/>
              <a:t> 10:30-37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Travelling life’s highway…ditch.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1351</TotalTime>
  <Words>252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Traveling Life’s Highway -via the ditch</vt:lpstr>
      <vt:lpstr>Travelling life’s highway…ditch.</vt:lpstr>
      <vt:lpstr>Travelling life’s highway…ditch.</vt:lpstr>
      <vt:lpstr>Travelling life’s highway…ditch.</vt:lpstr>
      <vt:lpstr>Travelling life’s highway…ditch.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Traveling Life’s Highway -via the ditch</dc:title>
  <dc:creator>HP</dc:creator>
  <cp:lastModifiedBy>HP</cp:lastModifiedBy>
  <cp:revision>2</cp:revision>
  <dcterms:created xsi:type="dcterms:W3CDTF">2018-10-03T19:00:13Z</dcterms:created>
  <dcterms:modified xsi:type="dcterms:W3CDTF">2018-10-04T17:32:00Z</dcterms:modified>
</cp:coreProperties>
</file>