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6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0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8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6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7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8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2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5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0BF1-BB11-2A4E-9558-1712F13A64EC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3B63F-9527-D444-9CD8-E2DAFDDD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2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91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7366" y="166414"/>
            <a:ext cx="6376633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Be that Christian who</a:t>
            </a:r>
            <a:r>
              <a:rPr lang="mr-IN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…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3332" y="1309415"/>
            <a:ext cx="8415283" cy="5101896"/>
          </a:xfrm>
          <a:solidFill>
            <a:schemeClr val="accent6">
              <a:lumMod val="20000"/>
              <a:lumOff val="80000"/>
              <a:alpha val="66000"/>
            </a:schemeClr>
          </a:solidFill>
          <a:ln>
            <a:noFill/>
          </a:ln>
          <a:effectLst>
            <a:softEdge rad="38100"/>
          </a:effectLst>
        </p:spPr>
        <p:txBody>
          <a:bodyPr anchor="ctr">
            <a:normAutofit fontScale="85000" lnSpcReduction="2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Knows that the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New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Testament is the sole source of authority for life and godliness,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Luke 16:16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Understands that “worship” is about pleasing God instead of self,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Heb.13:15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Regards others as more important than self,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Phil. 2:3-4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Loves those who don’t love them,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984807"/>
                </a:solidFill>
                <a:effectLst/>
              </a:rPr>
              <a:t>Matt.5:43-44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Loves righteousness and hates lawlessness,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984807"/>
                </a:solidFill>
                <a:effectLst/>
              </a:rPr>
              <a:t>Heb.1:9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Appreciates the value of every soul,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Matt. 16:25-26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Wakes each morning and thinks, “What can I do today that will glorify God?”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Matt.5:16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You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can be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THAT Christian! 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The question is: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Wil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l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 you be THAT Christian? 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650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954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136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Be that Christian who…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that Christian who…</dc:title>
  <dc:creator>Philip Strong</dc:creator>
  <cp:lastModifiedBy>Philip Strong</cp:lastModifiedBy>
  <cp:revision>5</cp:revision>
  <dcterms:created xsi:type="dcterms:W3CDTF">2018-10-12T16:14:29Z</dcterms:created>
  <dcterms:modified xsi:type="dcterms:W3CDTF">2018-10-14T11:33:51Z</dcterms:modified>
</cp:coreProperties>
</file>