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73" r:id="rId5"/>
    <p:sldId id="259" r:id="rId6"/>
    <p:sldId id="274" r:id="rId7"/>
    <p:sldId id="260" r:id="rId8"/>
    <p:sldId id="292" r:id="rId9"/>
    <p:sldId id="282" r:id="rId10"/>
    <p:sldId id="287" r:id="rId11"/>
    <p:sldId id="288" r:id="rId12"/>
    <p:sldId id="290" r:id="rId13"/>
    <p:sldId id="291" r:id="rId14"/>
    <p:sldId id="275" r:id="rId15"/>
    <p:sldId id="261" r:id="rId16"/>
    <p:sldId id="278" r:id="rId17"/>
    <p:sldId id="263" r:id="rId18"/>
    <p:sldId id="264" r:id="rId19"/>
    <p:sldId id="265" r:id="rId20"/>
    <p:sldId id="279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9F5C-6906-4823-9953-1BD7378AC90A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FE660-8C90-41C3-B786-B129517F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72354-F2BB-4021-A686-F05BD773CD1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6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4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4A1A-7BE6-45B9-BE8D-59C0519514B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88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2_C_Juice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908" y="0"/>
            <a:ext cx="9210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014760" y="14501"/>
            <a:ext cx="85975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/>
              <a:t>No one resurrected in the Bible ever told their experiences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400"/>
            <a:ext cx="2958059" cy="3453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097054" y="1461815"/>
            <a:ext cx="5572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was not allowed to repeat what he heard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5903" y="2872142"/>
            <a:ext cx="5584021" cy="255454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12:4 “was caught up into Paradise and heard  inexpressible words, which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man is not permitted to speak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0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76508375_a87ae7b7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50" y="516408"/>
            <a:ext cx="853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Paul, near death, didn’t reveal anything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746" y="1745167"/>
            <a:ext cx="476139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14:19b, 20 “…they stoned Paul and dragged him out of the city, supposing him to be dead. But while the disciples stood around him, he got up and entered the city.”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54" y="2265356"/>
            <a:ext cx="3304056" cy="2362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76081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340933" y="443129"/>
            <a:ext cx="7501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What they are saying is inconsistent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40933" y="1178645"/>
            <a:ext cx="7189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There is little emphasis upon God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0933" y="2069351"/>
            <a:ext cx="649837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God speaks through Jesus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1:1-2)</a:t>
            </a:r>
          </a:p>
        </p:txBody>
      </p:sp>
    </p:spTree>
    <p:extLst>
      <p:ext uri="{BB962C8B-B14F-4D97-AF65-F5344CB8AC3E}">
        <p14:creationId xmlns:p14="http://schemas.microsoft.com/office/powerpoint/2010/main" val="11986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16" y="1023771"/>
            <a:ext cx="868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Heaven is a real place (Matthew 6:9)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25" y="1646457"/>
            <a:ext cx="920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Heaven isn’t like earth (Revelation 21:4)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67" y="2305918"/>
            <a:ext cx="796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Near death experiences are not accurate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816" y="3012400"/>
            <a:ext cx="841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Not everyone goes to Heaven (Mt 7:21-23)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67" y="3749133"/>
            <a:ext cx="603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We won’t become angels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9" y="4995627"/>
            <a:ext cx="2609144" cy="17981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3816" y="272401"/>
            <a:ext cx="8897483" cy="54362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35627" y="235792"/>
            <a:ext cx="89020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  <a:ea typeface="Tahoma" panose="020B0604030504040204" pitchFamily="34" charset="0"/>
                <a:cs typeface="Tahoma" panose="020B0604030504040204" pitchFamily="34" charset="0"/>
              </a:rPr>
              <a:t>Ten things you need to know about Heaven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01" y="3456746"/>
            <a:ext cx="2147109" cy="21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17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16" y="1021329"/>
            <a:ext cx="868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We will recognize one another in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    	(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4:17)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47" y="2079003"/>
            <a:ext cx="9369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We will be in a resurrected state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	(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15:51-53)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8" y="3070173"/>
            <a:ext cx="796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Time stops (2 Pet 3:8)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2" y="3825039"/>
            <a:ext cx="649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We wont be tempted any more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 20:10)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11" y="5196553"/>
            <a:ext cx="603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We won’t miss our old lives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 1:21)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9" y="4815818"/>
            <a:ext cx="2609144" cy="1798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36" y="3049444"/>
            <a:ext cx="2147109" cy="21471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3816" y="307616"/>
            <a:ext cx="8897483" cy="54362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47956" y="258678"/>
            <a:ext cx="88650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  <a:ea typeface="Tahoma" panose="020B0604030504040204" pitchFamily="34" charset="0"/>
                <a:cs typeface="Tahoma" panose="020B0604030504040204" pitchFamily="34" charset="0"/>
              </a:rPr>
              <a:t>Ten things you need to know about Heaven</a:t>
            </a:r>
          </a:p>
        </p:txBody>
      </p:sp>
    </p:spTree>
    <p:extLst>
      <p:ext uri="{BB962C8B-B14F-4D97-AF65-F5344CB8AC3E}">
        <p14:creationId xmlns:p14="http://schemas.microsoft.com/office/powerpoint/2010/main" val="316451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897" y="327907"/>
            <a:ext cx="813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</a:rPr>
              <a:t>John was shown three things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897" y="1869224"/>
            <a:ext cx="773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John stood in the presence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703" y="2329212"/>
            <a:ext cx="786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As the door opens, the emphasis is upon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522" y="2872833"/>
            <a:ext cx="510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 33:18-23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4" y="1619730"/>
            <a:ext cx="8082918" cy="4709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Roger Shouse\Desktop\Current Files\Pics\Bible Themes\file000\fil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824" y="2960415"/>
            <a:ext cx="460813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temple (Rev 21:22)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5" y="3779845"/>
            <a:ext cx="460813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sea (Rev 21:1)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6962" y="3416519"/>
            <a:ext cx="2958697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separation</a:t>
            </a:r>
          </a:p>
        </p:txBody>
      </p:sp>
    </p:spTree>
    <p:extLst>
      <p:ext uri="{BB962C8B-B14F-4D97-AF65-F5344CB8AC3E}">
        <p14:creationId xmlns:p14="http://schemas.microsoft.com/office/powerpoint/2010/main" val="97329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7792" y="194745"/>
            <a:ext cx="8035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John stood in the midst of the best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people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(Rev 7:9-17)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031" y="1836180"/>
            <a:ext cx="760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names are in the book of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3275" y="2446566"/>
            <a:ext cx="656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built their lives upon the rock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316" y="3100610"/>
            <a:ext cx="829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developed a character based upon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4798" y="4507454"/>
            <a:ext cx="611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Forgiven by God, they forgive.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4798" y="5017622"/>
            <a:ext cx="539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Loved by God, they love</a:t>
            </a:r>
          </a:p>
        </p:txBody>
      </p:sp>
    </p:spTree>
    <p:extLst>
      <p:ext uri="{BB962C8B-B14F-4D97-AF65-F5344CB8AC3E}">
        <p14:creationId xmlns:p14="http://schemas.microsoft.com/office/powerpoint/2010/main" val="8826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10"/>
            <a:ext cx="9144000" cy="6912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1668" y="2122914"/>
            <a:ext cx="705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be surprised who is 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8743" y="2883984"/>
            <a:ext cx="732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be surprised who is not there</a:t>
            </a:r>
          </a:p>
        </p:txBody>
      </p:sp>
    </p:spTree>
    <p:extLst>
      <p:ext uri="{BB962C8B-B14F-4D97-AF65-F5344CB8AC3E}">
        <p14:creationId xmlns:p14="http://schemas.microsoft.com/office/powerpoint/2010/main" val="3398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5" y="1091594"/>
            <a:ext cx="6754572" cy="4999776"/>
          </a:xfrm>
          <a:prstGeom prst="roundRect">
            <a:avLst>
              <a:gd name="adj" fmla="val 16667"/>
            </a:avLst>
          </a:prstGeom>
          <a:noFill/>
          <a:ln w="76200" cap="sq" algn="ctr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7706" y="1272404"/>
            <a:ext cx="682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John stood in God’s heavenly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737" y="2783568"/>
            <a:ext cx="756052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Deut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3:23-27 Moses wanted to go to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	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promise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land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073"/>
            <a:ext cx="9144000" cy="75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545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8" name="Picture 2" descr="PH01175J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99">
            <a:off x="-58808" y="-189650"/>
            <a:ext cx="9359132" cy="720377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3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137425" y="906440"/>
            <a:ext cx="6680696" cy="1605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289361" y="1048618"/>
            <a:ext cx="656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</a:rPr>
              <a:t>Heaven: what did you expect?</a:t>
            </a:r>
          </a:p>
        </p:txBody>
      </p:sp>
    </p:spTree>
    <p:extLst>
      <p:ext uri="{BB962C8B-B14F-4D97-AF65-F5344CB8AC3E}">
        <p14:creationId xmlns:p14="http://schemas.microsoft.com/office/powerpoint/2010/main" val="151807303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96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137425" y="906440"/>
            <a:ext cx="6680696" cy="1605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289361" y="1048618"/>
            <a:ext cx="656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</a:rPr>
              <a:t>Heaven: what did you expect?</a:t>
            </a:r>
          </a:p>
        </p:txBody>
      </p:sp>
    </p:spTree>
    <p:extLst>
      <p:ext uri="{BB962C8B-B14F-4D97-AF65-F5344CB8AC3E}">
        <p14:creationId xmlns:p14="http://schemas.microsoft.com/office/powerpoint/2010/main" val="20974478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0" y="999428"/>
            <a:ext cx="6913199" cy="4941560"/>
          </a:xfrm>
          <a:prstGeom prst="roundRect">
            <a:avLst>
              <a:gd name="adj" fmla="val 16667"/>
            </a:avLst>
          </a:prstGeom>
          <a:noFill/>
          <a:ln w="76200" cap="sq" algn="ctr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2840" y="1057972"/>
            <a:ext cx="6565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</a:rPr>
              <a:t>“Come up here and I will show you what must take place after these things.”</a:t>
            </a:r>
          </a:p>
        </p:txBody>
      </p:sp>
    </p:spTree>
    <p:extLst>
      <p:ext uri="{BB962C8B-B14F-4D97-AF65-F5344CB8AC3E}">
        <p14:creationId xmlns:p14="http://schemas.microsoft.com/office/powerpoint/2010/main" val="936819678"/>
      </p:ext>
    </p:extLst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6483" cy="7014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" y="444655"/>
            <a:ext cx="3215467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1115" y="662103"/>
            <a:ext cx="7593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Colossians 3:2 “Set your mind on things above, not on the things that are on earth”</a:t>
            </a:r>
          </a:p>
        </p:txBody>
      </p:sp>
    </p:spTree>
    <p:extLst>
      <p:ext uri="{BB962C8B-B14F-4D97-AF65-F5344CB8AC3E}">
        <p14:creationId xmlns:p14="http://schemas.microsoft.com/office/powerpoint/2010/main" val="10583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55" y="1000974"/>
            <a:ext cx="6754572" cy="4999776"/>
          </a:xfrm>
          <a:prstGeom prst="roundRect">
            <a:avLst>
              <a:gd name="adj" fmla="val 16667"/>
            </a:avLst>
          </a:prstGeom>
          <a:noFill/>
          <a:ln w="76200" cap="sq" algn="ctr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8139" y="1359055"/>
            <a:ext cx="49277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</a:rPr>
              <a:t>Revelation 4</a:t>
            </a:r>
          </a:p>
        </p:txBody>
      </p:sp>
    </p:spTree>
    <p:extLst>
      <p:ext uri="{BB962C8B-B14F-4D97-AF65-F5344CB8AC3E}">
        <p14:creationId xmlns:p14="http://schemas.microsoft.com/office/powerpoint/2010/main" val="41720692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539" y="1202821"/>
            <a:ext cx="868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Heaven is a real place (Matthew 6:9)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538" y="1831177"/>
            <a:ext cx="833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Heaven isn’t like earth (Revelation 21:4)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054" y="2493637"/>
            <a:ext cx="796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Near death experiences are not accurate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78" y="5068404"/>
            <a:ext cx="2609144" cy="17981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3331" y="450630"/>
            <a:ext cx="8897483" cy="54362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47956" y="401692"/>
            <a:ext cx="89020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  <a:ea typeface="Tahoma" panose="020B0604030504040204" pitchFamily="34" charset="0"/>
                <a:cs typeface="Tahoma" panose="020B0604030504040204" pitchFamily="34" charset="0"/>
              </a:rPr>
              <a:t>Ten things you need to know about Heaven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5" y="3498246"/>
            <a:ext cx="2147109" cy="2147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200"/>
          <a:stretch/>
        </p:blipFill>
        <p:spPr>
          <a:xfrm>
            <a:off x="2977376" y="3414381"/>
            <a:ext cx="1905434" cy="33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468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0" y="479909"/>
            <a:ext cx="2143820" cy="3528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286">
            <a:off x="81207" y="2253689"/>
            <a:ext cx="2562572" cy="3579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81" y="207729"/>
            <a:ext cx="3436310" cy="4844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49" y="326396"/>
            <a:ext cx="2663365" cy="4016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537">
            <a:off x="6601013" y="513833"/>
            <a:ext cx="2327676" cy="3632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-222" r="18222" b="222"/>
          <a:stretch/>
        </p:blipFill>
        <p:spPr>
          <a:xfrm>
            <a:off x="6274796" y="2197164"/>
            <a:ext cx="2433402" cy="3802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 rot="647166">
            <a:off x="4218298" y="2106906"/>
            <a:ext cx="2558652" cy="3936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8" y="1836148"/>
            <a:ext cx="2708038" cy="4305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50">
            <a:off x="1238142" y="794371"/>
            <a:ext cx="3089242" cy="43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855284" y="423000"/>
            <a:ext cx="7288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1.  What they are saying is inconsistent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55284" y="1470761"/>
            <a:ext cx="6898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2.  There is little emphasis upon God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" y="2518522"/>
            <a:ext cx="3520068" cy="2640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602193" y="2519011"/>
            <a:ext cx="5427681" cy="304698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Isaiah 6:1 In the year of King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Uzziah’s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death 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 saw the Lord sitting on a throne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, lofty and exalted, with the train of His robe filling the temple.</a:t>
            </a:r>
          </a:p>
        </p:txBody>
      </p:sp>
    </p:spTree>
    <p:extLst>
      <p:ext uri="{BB962C8B-B14F-4D97-AF65-F5344CB8AC3E}">
        <p14:creationId xmlns:p14="http://schemas.microsoft.com/office/powerpoint/2010/main" val="399351152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480</Words>
  <Application>Microsoft Macintosh PowerPoint</Application>
  <PresentationFormat>On-screen Show (4:3)</PresentationFormat>
  <Paragraphs>50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Shouse</dc:creator>
  <cp:lastModifiedBy>Philip Strong</cp:lastModifiedBy>
  <cp:revision>21</cp:revision>
  <dcterms:created xsi:type="dcterms:W3CDTF">2017-08-09T21:28:14Z</dcterms:created>
  <dcterms:modified xsi:type="dcterms:W3CDTF">2018-04-18T18:15:16Z</dcterms:modified>
</cp:coreProperties>
</file>