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88" r:id="rId3"/>
    <p:sldId id="257" r:id="rId4"/>
    <p:sldId id="259" r:id="rId5"/>
    <p:sldId id="260" r:id="rId6"/>
    <p:sldId id="261" r:id="rId7"/>
    <p:sldId id="289" r:id="rId8"/>
    <p:sldId id="290" r:id="rId9"/>
    <p:sldId id="291" r:id="rId10"/>
    <p:sldId id="262" r:id="rId11"/>
    <p:sldId id="271" r:id="rId12"/>
    <p:sldId id="263" r:id="rId13"/>
    <p:sldId id="298" r:id="rId14"/>
    <p:sldId id="299" r:id="rId15"/>
    <p:sldId id="264" r:id="rId16"/>
    <p:sldId id="273" r:id="rId17"/>
    <p:sldId id="265" r:id="rId18"/>
    <p:sldId id="301" r:id="rId19"/>
    <p:sldId id="266" r:id="rId20"/>
    <p:sldId id="267" r:id="rId21"/>
    <p:sldId id="268" r:id="rId22"/>
    <p:sldId id="300" r:id="rId23"/>
    <p:sldId id="269" r:id="rId24"/>
    <p:sldId id="270" r:id="rId25"/>
    <p:sldId id="295" r:id="rId26"/>
    <p:sldId id="296" r:id="rId27"/>
    <p:sldId id="297" r:id="rId28"/>
    <p:sldId id="258" r:id="rId29"/>
    <p:sldId id="302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-9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73A8D-0B9A-45C2-A9E7-3EBB1E79E428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48D8-BA6D-48D4-96BA-092B9FBD6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30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73A8D-0B9A-45C2-A9E7-3EBB1E79E428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48D8-BA6D-48D4-96BA-092B9FBD6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18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73A8D-0B9A-45C2-A9E7-3EBB1E79E428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48D8-BA6D-48D4-96BA-092B9FBD6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725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73A8D-0B9A-45C2-A9E7-3EBB1E79E428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48D8-BA6D-48D4-96BA-092B9FBD6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61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73A8D-0B9A-45C2-A9E7-3EBB1E79E428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48D8-BA6D-48D4-96BA-092B9FBD6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590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73A8D-0B9A-45C2-A9E7-3EBB1E79E428}" type="datetimeFigureOut">
              <a:rPr lang="en-US" smtClean="0"/>
              <a:t>4/16/18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48D8-BA6D-48D4-96BA-092B9FBD6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3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73A8D-0B9A-45C2-A9E7-3EBB1E79E428}" type="datetimeFigureOut">
              <a:rPr lang="en-US" smtClean="0"/>
              <a:t>4/16/18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48D8-BA6D-48D4-96BA-092B9FBD6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73A8D-0B9A-45C2-A9E7-3EBB1E79E428}" type="datetimeFigureOut">
              <a:rPr lang="en-US" smtClean="0"/>
              <a:t>4/16/18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48D8-BA6D-48D4-96BA-092B9FBD6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1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73A8D-0B9A-45C2-A9E7-3EBB1E79E428}" type="datetimeFigureOut">
              <a:rPr lang="en-US" smtClean="0"/>
              <a:t>4/16/18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48D8-BA6D-48D4-96BA-092B9FBD6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21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73A8D-0B9A-45C2-A9E7-3EBB1E79E428}" type="datetimeFigureOut">
              <a:rPr lang="en-US" smtClean="0"/>
              <a:t>4/16/18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48D8-BA6D-48D4-96BA-092B9FBD6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220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73A8D-0B9A-45C2-A9E7-3EBB1E79E428}" type="datetimeFigureOut">
              <a:rPr lang="en-US" smtClean="0"/>
              <a:t>4/16/18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B48D8-BA6D-48D4-96BA-092B9FBD6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633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73A8D-0B9A-45C2-A9E7-3EBB1E79E428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B48D8-BA6D-48D4-96BA-092B9FBD6C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5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g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google.com/url?sa=i&amp;rct=j&amp;q=&amp;esrc=s&amp;source=images&amp;cd=&amp;cad=rja&amp;uact=8&amp;ved=0ahUKEwiewu-C1_HRAhUK24MKHaL3CU0QjRwIBw&amp;url=http://www.planwallpaper.com/background-powerpoint&amp;bvm=bv.146073913,d.amc&amp;psig=AFQjCNEENSKJSTVHNWET928QP5sPDi_HGw&amp;ust=1486134078461976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387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555481" cy="71666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0213" y="322073"/>
            <a:ext cx="8355051" cy="954107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bleScrT" panose="020E0502060305020804" pitchFamily="34" charset="0"/>
              </a:rPr>
              <a:t>What was happening on the outside was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bleScrT" panose="020E0502060305020804" pitchFamily="34" charset="0"/>
              </a:rPr>
              <a:t>not</a:t>
            </a:r>
          </a:p>
          <a:p>
            <a:pPr algn="ctr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bleScrT" panose="020E0502060305020804" pitchFamily="34" charset="0"/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bleScrT" panose="020E0502060305020804" pitchFamily="34" charset="0"/>
              </a:rPr>
              <a:t>changing the inside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51760" y="1659808"/>
            <a:ext cx="638937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(A) His heart was founded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upon the rock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8324" y="3674545"/>
            <a:ext cx="8065676" cy="2554545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Matthew 7:25 “And the rain descended, and the floods came, and the winds blew, and burst against that house; and yet it did not fall, for it had been founded upon the rock.”</a:t>
            </a:r>
          </a:p>
        </p:txBody>
      </p:sp>
    </p:spTree>
    <p:extLst>
      <p:ext uri="{BB962C8B-B14F-4D97-AF65-F5344CB8AC3E}">
        <p14:creationId xmlns:p14="http://schemas.microsoft.com/office/powerpoint/2010/main" val="337952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150" y="-569269"/>
            <a:ext cx="10292830" cy="74272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7630" y="965975"/>
            <a:ext cx="3144644" cy="1107996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dgnorth" panose="04000500000000000000" pitchFamily="82" charset="0"/>
              </a:rPr>
              <a:t>The Rock is Jesus Christ</a:t>
            </a:r>
          </a:p>
        </p:txBody>
      </p:sp>
    </p:spTree>
    <p:extLst>
      <p:ext uri="{BB962C8B-B14F-4D97-AF65-F5344CB8AC3E}">
        <p14:creationId xmlns:p14="http://schemas.microsoft.com/office/powerpoint/2010/main" val="246491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8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1382" y="490375"/>
            <a:ext cx="8355051" cy="1077218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BibleScrT" panose="020E0502060305020804" pitchFamily="34" charset="0"/>
              </a:rPr>
              <a:t>What was happening on the outside was not changing the inside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1382" y="1760499"/>
            <a:ext cx="83550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Psalms 23:4 “Even though I walk through the valley of the shadow of death, I fear no evil; for  Thou art with me. Thy rod and Thy staff, they comfort me.”</a:t>
            </a:r>
          </a:p>
        </p:txBody>
      </p:sp>
    </p:spTree>
    <p:extLst>
      <p:ext uri="{BB962C8B-B14F-4D97-AF65-F5344CB8AC3E}">
        <p14:creationId xmlns:p14="http://schemas.microsoft.com/office/powerpoint/2010/main" val="399539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8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1382" y="490375"/>
            <a:ext cx="8355051" cy="1077218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BibleScrT" panose="020E0502060305020804" pitchFamily="34" charset="0"/>
              </a:rPr>
              <a:t>What was happening on the outside was not changing the inside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1381" y="1965960"/>
            <a:ext cx="83550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Psalms 46:1-2 “God is our refuge and strength, a very present help in trouble. Therefore we will not fear, though the earth should change, and though the mountains slip into the heart of the sea”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63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8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1382" y="490375"/>
            <a:ext cx="8355051" cy="1077218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BibleScrT" panose="020E0502060305020804" pitchFamily="34" charset="0"/>
              </a:rPr>
              <a:t>What was happening on the outside was not changing the inside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1382" y="1988820"/>
            <a:ext cx="822541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2 Timothy 1:12 “For this reason I also suffer these things, but I am not ashamed; for I know whom I have believed and I am convinced that He is able to guard what I have entrusted to Him until that day.”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34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0640" y="-53446"/>
            <a:ext cx="9130473" cy="69114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834136" y="4526280"/>
            <a:ext cx="3729038" cy="23317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 3"/>
          <p:cNvSpPr/>
          <p:nvPr/>
        </p:nvSpPr>
        <p:spPr>
          <a:xfrm>
            <a:off x="5006340" y="1028700"/>
            <a:ext cx="1551623" cy="514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" name="TextBox 4"/>
          <p:cNvSpPr txBox="1"/>
          <p:nvPr/>
        </p:nvSpPr>
        <p:spPr>
          <a:xfrm>
            <a:off x="2494597" y="163814"/>
            <a:ext cx="6354521" cy="156966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bleScrT" panose="020E0502060305020804" pitchFamily="34" charset="0"/>
              </a:rPr>
              <a:t>What was happening on the outside was not an indication of God’s feelings toward him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74278" y="2165586"/>
            <a:ext cx="715365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(B) His help came from the Lord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01141" y="2793632"/>
            <a:ext cx="7384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“…we are not forsaken” (2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Cor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 4:9)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01141" y="3594709"/>
            <a:ext cx="7534862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Heb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 13:5b “…for He Himself has said, ‘I will never desert you, nor will I ever forsake you,’ so that we confidently say, ‘The Lord is my helper, I will not be afraid. What shall man do to me?’”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88" y="662099"/>
            <a:ext cx="2719724" cy="23590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3659887"/>
      </p:ext>
    </p:extLst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60" y="1928939"/>
            <a:ext cx="5209775" cy="39724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671" y="2129353"/>
            <a:ext cx="2863467" cy="38105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4388" y="359279"/>
            <a:ext cx="7267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Instead of </a:t>
            </a:r>
            <a:r>
              <a:rPr lang="en-US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isolating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us from troubles, God </a:t>
            </a:r>
            <a:r>
              <a:rPr lang="en-US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insulates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us to keep troubles from coming in to our heart</a:t>
            </a:r>
          </a:p>
        </p:txBody>
      </p:sp>
    </p:spTree>
    <p:extLst>
      <p:ext uri="{BB962C8B-B14F-4D97-AF65-F5344CB8AC3E}">
        <p14:creationId xmlns:p14="http://schemas.microsoft.com/office/powerpoint/2010/main" val="52919223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067" y="0"/>
            <a:ext cx="11830495" cy="70523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685765"/>
            <a:ext cx="8991600" cy="2554545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Acts 26:22 “And so, having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obtained help from God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, I stand to this day testifying both to small and great, stating nothing but what the Prophets and Moses said was going to take place”</a:t>
            </a:r>
          </a:p>
        </p:txBody>
      </p:sp>
    </p:spTree>
    <p:extLst>
      <p:ext uri="{BB962C8B-B14F-4D97-AF65-F5344CB8AC3E}">
        <p14:creationId xmlns:p14="http://schemas.microsoft.com/office/powerpoint/2010/main" val="899624029"/>
      </p:ext>
    </p:extLst>
  </p:cSld>
  <p:clrMapOvr>
    <a:masterClrMapping/>
  </p:clrMapOvr>
  <p:transition xmlns:p14="http://schemas.microsoft.com/office/powerpoint/2010/main" spd="slow">
    <p:comb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067" y="0"/>
            <a:ext cx="11830495" cy="70523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4123" y="691936"/>
            <a:ext cx="9155723" cy="4031873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2 Tim 4:16-17 “At my first defense no one supported me, but all deserted me; may it not be counted against them. But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the Lord stood with me, and strengthened me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, in order that through me the proclamation might be fully accomplished, and that all the Gentiles might hear; and I was delivered out of the lion’s mouth.”</a:t>
            </a:r>
          </a:p>
        </p:txBody>
      </p:sp>
    </p:spTree>
    <p:extLst>
      <p:ext uri="{BB962C8B-B14F-4D97-AF65-F5344CB8AC3E}">
        <p14:creationId xmlns:p14="http://schemas.microsoft.com/office/powerpoint/2010/main" val="9691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06340" y="1028700"/>
            <a:ext cx="1551623" cy="514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843" y="325101"/>
            <a:ext cx="8389130" cy="1569660"/>
          </a:xfrm>
          <a:prstGeom prst="rect">
            <a:avLst/>
          </a:prstGeom>
          <a:solidFill>
            <a:schemeClr val="bg1">
              <a:alpha val="69804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BibleScrT" panose="020E0502060305020804" pitchFamily="34" charset="0"/>
              </a:rPr>
              <a:t>What was happening on the outside was not going to stop the incredible work he was doing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8842" y="2059751"/>
            <a:ext cx="8706315" cy="1077218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(C) His life became better because of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these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experiences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1560" y="3427824"/>
            <a:ext cx="81064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“For momentary, light affliction is 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PRODUCING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 for us an eternal weight of glory” (2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Cor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 4:17)</a:t>
            </a:r>
          </a:p>
        </p:txBody>
      </p:sp>
    </p:spTree>
    <p:extLst>
      <p:ext uri="{BB962C8B-B14F-4D97-AF65-F5344CB8AC3E}">
        <p14:creationId xmlns:p14="http://schemas.microsoft.com/office/powerpoint/2010/main" val="374697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 bwMode="auto">
          <a:xfrm>
            <a:off x="4011930" y="960120"/>
            <a:ext cx="4914900" cy="3296439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ahoma" pitchFamily="34" charset="0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3897630" y="845820"/>
            <a:ext cx="4914900" cy="3296439"/>
          </a:xfrm>
          <a:prstGeom prst="ellipse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latin typeface="Tahoma" pitchFamily="34" charset="0"/>
            </a:endParaRPr>
          </a:p>
        </p:txBody>
      </p:sp>
      <p:sp>
        <p:nvSpPr>
          <p:cNvPr id="10242" name="TextBox 3"/>
          <p:cNvSpPr txBox="1">
            <a:spLocks noChangeArrowheads="1"/>
          </p:cNvSpPr>
          <p:nvPr/>
        </p:nvSpPr>
        <p:spPr bwMode="auto">
          <a:xfrm>
            <a:off x="4204410" y="1423556"/>
            <a:ext cx="440055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en-US" sz="54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ge Italic" panose="03070502040507070304" pitchFamily="66" charset="0"/>
              </a:rPr>
              <a:t>“Life, the way it was meant  to be.”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91" y="320040"/>
            <a:ext cx="3275409" cy="52383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82" y="320040"/>
            <a:ext cx="2797627" cy="1393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214325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496" y="765680"/>
            <a:ext cx="8447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Sketchy" panose="020B0603050302020204" pitchFamily="34" charset="0"/>
              </a:rPr>
              <a:t>He understood that adversity is God’s classroom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21420" y="2018861"/>
            <a:ext cx="6582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He learned to depend upon the Lord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21420" y="2533163"/>
            <a:ext cx="5963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He learned to be humble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81832" y="3092917"/>
            <a:ext cx="6406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He learned to see the big picture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35472" y="3677692"/>
            <a:ext cx="66990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Sketchy" panose="020B0603050302020204" pitchFamily="34" charset="0"/>
              </a:rPr>
              <a:t>He understood that God’s kingdom is indestructible</a:t>
            </a:r>
          </a:p>
        </p:txBody>
      </p:sp>
    </p:spTree>
    <p:extLst>
      <p:ext uri="{BB962C8B-B14F-4D97-AF65-F5344CB8AC3E}">
        <p14:creationId xmlns:p14="http://schemas.microsoft.com/office/powerpoint/2010/main" val="29409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585" y="3461139"/>
            <a:ext cx="8926830" cy="3046988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Daniel 2:44 “And in the days of those kings the God of Heaven will set up a kingdom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which will never be destroyed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, and that kingdom will not be left for another people; it will crush and put an end to all these kingdoms, but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it will itself endure forever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.”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566" y="453297"/>
            <a:ext cx="8396868" cy="2554545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Hebrews 12:28 “Therefore, since we receive a kingdom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which cannot be shaken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, let us show gratitude, by which we may offer to God an acceptable service with reverence and awe.”</a:t>
            </a:r>
          </a:p>
        </p:txBody>
      </p:sp>
    </p:spTree>
    <p:extLst>
      <p:ext uri="{BB962C8B-B14F-4D97-AF65-F5344CB8AC3E}">
        <p14:creationId xmlns:p14="http://schemas.microsoft.com/office/powerpoint/2010/main" val="2913619556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496" y="765680"/>
            <a:ext cx="8447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Sketchy" panose="020B0603050302020204" pitchFamily="34" charset="0"/>
              </a:rPr>
              <a:t>He understood that adversity is God’s classroom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52396" y="2146273"/>
            <a:ext cx="70392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Sketchy" panose="020B0603050302020204" pitchFamily="34" charset="0"/>
              </a:rPr>
              <a:t>He understood that God’s kingdom is indestructible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0522" y="3698317"/>
            <a:ext cx="7103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Sketchy" panose="020B0603050302020204" pitchFamily="34" charset="0"/>
              </a:rPr>
              <a:t>He understood that through adversity, he could help others</a:t>
            </a:r>
          </a:p>
        </p:txBody>
      </p:sp>
    </p:spTree>
    <p:extLst>
      <p:ext uri="{BB962C8B-B14F-4D97-AF65-F5344CB8AC3E}">
        <p14:creationId xmlns:p14="http://schemas.microsoft.com/office/powerpoint/2010/main" val="257331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06340" y="1028700"/>
            <a:ext cx="1551623" cy="514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028701"/>
            <a:ext cx="9124485" cy="1077218"/>
          </a:xfrm>
          <a:prstGeom prst="rect">
            <a:avLst/>
          </a:prstGeom>
          <a:solidFill>
            <a:srgbClr val="FF0000">
              <a:alpha val="6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bleScrT" panose="020E0502060305020804" pitchFamily="34" charset="0"/>
              </a:rPr>
              <a:t>What was happening on the outside was not enough to destroy his faith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737" y="2293199"/>
            <a:ext cx="8983701" cy="58477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(D) His future was in the hands of the Lord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216694"/>
            <a:ext cx="9144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“Therefore we do not </a:t>
            </a:r>
            <a:r>
              <a:rPr lang="en-US" sz="31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lose heart</a:t>
            </a:r>
            <a:r>
              <a:rPr lang="en-US" sz="3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…” </a:t>
            </a:r>
            <a:r>
              <a:rPr lang="en-US" sz="3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(</a:t>
            </a:r>
            <a:r>
              <a:rPr lang="en-US" sz="3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2 </a:t>
            </a:r>
            <a:r>
              <a:rPr lang="en-US" sz="3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Cor</a:t>
            </a:r>
            <a:r>
              <a:rPr lang="en-US" sz="3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 4:16)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65881" y="4047857"/>
            <a:ext cx="4847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Adversity is momentary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65881" y="4689949"/>
            <a:ext cx="3587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Heaven is forever</a:t>
            </a:r>
          </a:p>
        </p:txBody>
      </p:sp>
    </p:spTree>
    <p:extLst>
      <p:ext uri="{BB962C8B-B14F-4D97-AF65-F5344CB8AC3E}">
        <p14:creationId xmlns:p14="http://schemas.microsoft.com/office/powerpoint/2010/main" val="114750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1052839">
            <a:off x="3320276" y="3434015"/>
            <a:ext cx="39558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hlorinar" panose="020B0603050302020204" pitchFamily="34" charset="0"/>
              </a:rPr>
              <a:t>The Lord is counting on you</a:t>
            </a:r>
          </a:p>
        </p:txBody>
      </p:sp>
    </p:spTree>
    <p:extLst>
      <p:ext uri="{BB962C8B-B14F-4D97-AF65-F5344CB8AC3E}">
        <p14:creationId xmlns:p14="http://schemas.microsoft.com/office/powerpoint/2010/main" val="290317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1052839">
            <a:off x="3362093" y="3450742"/>
            <a:ext cx="39558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hlorinar" panose="020B0603050302020204" pitchFamily="34" charset="0"/>
              </a:rPr>
              <a:t>The journey is worth it</a:t>
            </a:r>
          </a:p>
        </p:txBody>
      </p:sp>
    </p:spTree>
    <p:extLst>
      <p:ext uri="{BB962C8B-B14F-4D97-AF65-F5344CB8AC3E}">
        <p14:creationId xmlns:p14="http://schemas.microsoft.com/office/powerpoint/2010/main" val="277987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1052839">
            <a:off x="2893424" y="3046158"/>
            <a:ext cx="46365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hlorinar" panose="020B0603050302020204" pitchFamily="34" charset="0"/>
              </a:rPr>
              <a:t>You will be disappointed if you let your troubles win</a:t>
            </a:r>
          </a:p>
        </p:txBody>
      </p:sp>
    </p:spTree>
    <p:extLst>
      <p:ext uri="{BB962C8B-B14F-4D97-AF65-F5344CB8AC3E}">
        <p14:creationId xmlns:p14="http://schemas.microsoft.com/office/powerpoint/2010/main" val="208304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1" y="856059"/>
            <a:ext cx="2632949" cy="5117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61757" y="884172"/>
            <a:ext cx="60521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ge Italic" panose="03070502040507070304" pitchFamily="66" charset="0"/>
              </a:rPr>
              <a:t>What Christianity looks like when the bottom falls out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965" y="4678900"/>
            <a:ext cx="3462763" cy="93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04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adversi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02870"/>
            <a:ext cx="9144001" cy="7075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60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6688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1" y="856059"/>
            <a:ext cx="2632949" cy="5117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24218" y="1321418"/>
            <a:ext cx="61764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ge Italic" panose="03070502040507070304" pitchFamily="66" charset="0"/>
              </a:rPr>
              <a:t>What Christianity looks like when the bottom falls out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887" y="4095905"/>
            <a:ext cx="3462763" cy="93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17117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35983" y="1390675"/>
            <a:ext cx="3313559" cy="2674629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 3"/>
          <p:cNvSpPr/>
          <p:nvPr/>
        </p:nvSpPr>
        <p:spPr>
          <a:xfrm>
            <a:off x="1634490" y="1390675"/>
            <a:ext cx="2691765" cy="252981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extBox 1"/>
          <p:cNvSpPr txBox="1"/>
          <p:nvPr/>
        </p:nvSpPr>
        <p:spPr>
          <a:xfrm>
            <a:off x="404050" y="1184995"/>
            <a:ext cx="3655314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Job 14:1 “Man, who is born of woman is short-lived and full of turmoil.”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369" y="703713"/>
            <a:ext cx="3577019" cy="49198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2790" y="4517638"/>
            <a:ext cx="5080739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“…full of trouble” (NIV)</a:t>
            </a:r>
          </a:p>
        </p:txBody>
      </p:sp>
    </p:spTree>
    <p:extLst>
      <p:ext uri="{BB962C8B-B14F-4D97-AF65-F5344CB8AC3E}">
        <p14:creationId xmlns:p14="http://schemas.microsoft.com/office/powerpoint/2010/main" val="2455260378"/>
      </p:ext>
    </p:extLst>
  </p:cSld>
  <p:clrMapOvr>
    <a:masterClrMapping/>
  </p:clrMapOvr>
  <p:transition xmlns:p14="http://schemas.microsoft.com/office/powerpoint/2010/main" spd="slow">
    <p:plus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785" y="-30004"/>
            <a:ext cx="10285425" cy="699087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02907" y="707463"/>
            <a:ext cx="4723448" cy="43858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" name="TextBox 2"/>
          <p:cNvSpPr txBox="1"/>
          <p:nvPr/>
        </p:nvSpPr>
        <p:spPr>
          <a:xfrm>
            <a:off x="685799" y="672711"/>
            <a:ext cx="3711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James 1:2-4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5865" y="1343624"/>
            <a:ext cx="5606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You will have troubles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05865" y="1967326"/>
            <a:ext cx="7506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Troubles come in many forms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05865" y="2670041"/>
            <a:ext cx="7175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Good can come from troubles</a:t>
            </a:r>
          </a:p>
        </p:txBody>
      </p:sp>
    </p:spTree>
    <p:extLst>
      <p:ext uri="{BB962C8B-B14F-4D97-AF65-F5344CB8AC3E}">
        <p14:creationId xmlns:p14="http://schemas.microsoft.com/office/powerpoint/2010/main" val="3965725665"/>
      </p:ext>
    </p:extLst>
  </p:cSld>
  <p:clrMapOvr>
    <a:masterClrMapping/>
  </p:clrMapOvr>
  <p:transition xmlns:p14="http://schemas.microsoft.com/office/powerpoint/2010/main" spd="slow">
    <p:comb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powerpoint background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75" y="953171"/>
            <a:ext cx="2452832" cy="3749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186007" y="1258267"/>
            <a:ext cx="5134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bleScrT" panose="020E0502060305020804" pitchFamily="34" charset="0"/>
              </a:rPr>
              <a:t>Paul not only </a:t>
            </a:r>
            <a:r>
              <a:rPr lang="en-US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bleScrT" panose="020E0502060305020804" pitchFamily="34" charset="0"/>
              </a:rPr>
              <a:t>knew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bleScrT" panose="020E0502060305020804" pitchFamily="34" charset="0"/>
              </a:rPr>
              <a:t> adversity, he shows us how to </a:t>
            </a:r>
            <a:r>
              <a:rPr lang="en-US" sz="3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bleScrT" panose="020E0502060305020804" pitchFamily="34" charset="0"/>
              </a:rPr>
              <a:t>handle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ibleScrT" panose="020E0502060305020804" pitchFamily="34" charset="0"/>
              </a:rPr>
              <a:t> it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806190" y="3134737"/>
            <a:ext cx="4167559" cy="85724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" name="TextBox 4"/>
          <p:cNvSpPr txBox="1"/>
          <p:nvPr/>
        </p:nvSpPr>
        <p:spPr>
          <a:xfrm>
            <a:off x="3674745" y="3270973"/>
            <a:ext cx="4394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2 Corinthians 4:7-18</a:t>
            </a:r>
          </a:p>
        </p:txBody>
      </p:sp>
    </p:spTree>
    <p:extLst>
      <p:ext uri="{BB962C8B-B14F-4D97-AF65-F5344CB8AC3E}">
        <p14:creationId xmlns:p14="http://schemas.microsoft.com/office/powerpoint/2010/main" val="93701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64" y="0"/>
            <a:ext cx="9196464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56" y="709652"/>
            <a:ext cx="1493243" cy="22826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ounded Rectangle 3"/>
          <p:cNvSpPr/>
          <p:nvPr/>
        </p:nvSpPr>
        <p:spPr>
          <a:xfrm>
            <a:off x="3373340" y="734830"/>
            <a:ext cx="4307619" cy="857249"/>
          </a:xfrm>
          <a:prstGeom prst="round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" name="TextBox 4"/>
          <p:cNvSpPr txBox="1"/>
          <p:nvPr/>
        </p:nvSpPr>
        <p:spPr>
          <a:xfrm>
            <a:off x="3103161" y="871068"/>
            <a:ext cx="4663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2 Corinthians 4:7-18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57239" y="2098394"/>
            <a:ext cx="5586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are breakable (7)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632" y="3325720"/>
            <a:ext cx="4145826" cy="31093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56" y="3559532"/>
            <a:ext cx="1493243" cy="22826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24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1510" y="0"/>
            <a:ext cx="979551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" y="1045012"/>
            <a:ext cx="1274445" cy="19481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ounded Rectangle 3"/>
          <p:cNvSpPr/>
          <p:nvPr/>
        </p:nvSpPr>
        <p:spPr>
          <a:xfrm>
            <a:off x="1814862" y="455397"/>
            <a:ext cx="4780248" cy="85724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" name="TextBox 4"/>
          <p:cNvSpPr txBox="1"/>
          <p:nvPr/>
        </p:nvSpPr>
        <p:spPr>
          <a:xfrm>
            <a:off x="2036840" y="660336"/>
            <a:ext cx="4336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2 Corinthians 4:7-18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" y="3102844"/>
            <a:ext cx="1274445" cy="19481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513568" y="1417320"/>
            <a:ext cx="5586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are breakable (7)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88117" y="2009018"/>
            <a:ext cx="6414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are afflicted in every way (8)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49411" y="2736889"/>
            <a:ext cx="5009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are perplexed (9)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35191" y="3321664"/>
            <a:ext cx="4691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are persecuted (9)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13568" y="3973801"/>
            <a:ext cx="497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are struck down (9)</a:t>
            </a:r>
          </a:p>
        </p:txBody>
      </p:sp>
    </p:spTree>
    <p:extLst>
      <p:ext uri="{BB962C8B-B14F-4D97-AF65-F5344CB8AC3E}">
        <p14:creationId xmlns:p14="http://schemas.microsoft.com/office/powerpoint/2010/main" val="41884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6087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235958" y="1045012"/>
            <a:ext cx="4064724" cy="85724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5" name="TextBox 4"/>
          <p:cNvSpPr txBox="1"/>
          <p:nvPr/>
        </p:nvSpPr>
        <p:spPr>
          <a:xfrm>
            <a:off x="2141035" y="1175848"/>
            <a:ext cx="4331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2 Corinthians 4:7-18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1035" y="2203760"/>
            <a:ext cx="5586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Afflicted but not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CRUSHED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41035" y="2809395"/>
            <a:ext cx="60999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Perplexed but not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DESPAIRING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41035" y="3380554"/>
            <a:ext cx="5974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Persecuted but not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FORSAKEN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2" y="1326143"/>
            <a:ext cx="2027042" cy="3098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372" y="240120"/>
            <a:ext cx="2090951" cy="199929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2141034" y="3986190"/>
            <a:ext cx="6328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Struck down but not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DESTROYED</a:t>
            </a:r>
          </a:p>
        </p:txBody>
      </p:sp>
    </p:spTree>
    <p:extLst>
      <p:ext uri="{BB962C8B-B14F-4D97-AF65-F5344CB8AC3E}">
        <p14:creationId xmlns:p14="http://schemas.microsoft.com/office/powerpoint/2010/main" val="294467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178</TotalTime>
  <Words>914</Words>
  <Application>Microsoft Macintosh PowerPoint</Application>
  <PresentationFormat>On-screen Show (4:3)</PresentationFormat>
  <Paragraphs>63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Sketchy</vt:lpstr>
      <vt:lpstr>BibleScrT</vt:lpstr>
      <vt:lpstr>Calibri Light</vt:lpstr>
      <vt:lpstr>Rage Italic</vt:lpstr>
      <vt:lpstr>Bridgnorth</vt:lpstr>
      <vt:lpstr>Maiandra GD</vt:lpstr>
      <vt:lpstr>Tahoma</vt:lpstr>
      <vt:lpstr>Calibri</vt:lpstr>
      <vt:lpstr>Chlorinar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Roger Shouse</dc:creator>
  <cp:lastModifiedBy>Philip Strong</cp:lastModifiedBy>
  <cp:revision>25</cp:revision>
  <dcterms:created xsi:type="dcterms:W3CDTF">2017-02-01T23:03:45Z</dcterms:created>
  <dcterms:modified xsi:type="dcterms:W3CDTF">2018-04-16T22:35:53Z</dcterms:modified>
</cp:coreProperties>
</file>