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1"/>
  </p:notesMasterIdLst>
  <p:sldIdLst>
    <p:sldId id="314" r:id="rId2"/>
    <p:sldId id="315" r:id="rId3"/>
    <p:sldId id="317" r:id="rId4"/>
    <p:sldId id="316" r:id="rId5"/>
    <p:sldId id="257" r:id="rId6"/>
    <p:sldId id="328" r:id="rId7"/>
    <p:sldId id="329" r:id="rId8"/>
    <p:sldId id="330" r:id="rId9"/>
    <p:sldId id="261" r:id="rId10"/>
    <p:sldId id="331" r:id="rId11"/>
    <p:sldId id="274" r:id="rId12"/>
    <p:sldId id="275" r:id="rId13"/>
    <p:sldId id="277" r:id="rId14"/>
    <p:sldId id="332" r:id="rId15"/>
    <p:sldId id="333" r:id="rId16"/>
    <p:sldId id="281" r:id="rId17"/>
    <p:sldId id="284" r:id="rId18"/>
    <p:sldId id="286" r:id="rId19"/>
    <p:sldId id="289" r:id="rId20"/>
    <p:sldId id="334" r:id="rId21"/>
    <p:sldId id="294" r:id="rId22"/>
    <p:sldId id="295" r:id="rId23"/>
    <p:sldId id="335" r:id="rId24"/>
    <p:sldId id="305" r:id="rId25"/>
    <p:sldId id="336" r:id="rId26"/>
    <p:sldId id="337" r:id="rId27"/>
    <p:sldId id="338" r:id="rId28"/>
    <p:sldId id="327" r:id="rId29"/>
    <p:sldId id="339" r:id="rId30"/>
  </p:sldIdLst>
  <p:sldSz cx="9144000" cy="6858000" type="screen4x3"/>
  <p:notesSz cx="6858000" cy="9144000"/>
  <p:defaultTextStyle>
    <a:defPPr>
      <a:defRPr lang="en-US"/>
    </a:defPPr>
    <a:lvl1pPr algn="l" rtl="0" eaLnBrk="0" fontAlgn="base" hangingPunct="0">
      <a:spcBef>
        <a:spcPct val="0"/>
      </a:spcBef>
      <a:spcAft>
        <a:spcPct val="0"/>
      </a:spcAft>
      <a:defRPr sz="3200" b="1"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3200" b="1"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3200" b="1"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3200" b="1"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3200" b="1" kern="1200">
        <a:solidFill>
          <a:schemeClr val="tx1"/>
        </a:solidFill>
        <a:latin typeface="Tahoma" panose="020B0604030504040204" pitchFamily="34" charset="0"/>
        <a:ea typeface="+mn-ea"/>
        <a:cs typeface="+mn-cs"/>
      </a:defRPr>
    </a:lvl5pPr>
    <a:lvl6pPr marL="2286000" algn="l" defTabSz="914400" rtl="0" eaLnBrk="1" latinLnBrk="0" hangingPunct="1">
      <a:defRPr sz="3200" b="1" kern="1200">
        <a:solidFill>
          <a:schemeClr val="tx1"/>
        </a:solidFill>
        <a:latin typeface="Tahoma" panose="020B0604030504040204" pitchFamily="34" charset="0"/>
        <a:ea typeface="+mn-ea"/>
        <a:cs typeface="+mn-cs"/>
      </a:defRPr>
    </a:lvl6pPr>
    <a:lvl7pPr marL="2743200" algn="l" defTabSz="914400" rtl="0" eaLnBrk="1" latinLnBrk="0" hangingPunct="1">
      <a:defRPr sz="3200" b="1" kern="1200">
        <a:solidFill>
          <a:schemeClr val="tx1"/>
        </a:solidFill>
        <a:latin typeface="Tahoma" panose="020B0604030504040204" pitchFamily="34" charset="0"/>
        <a:ea typeface="+mn-ea"/>
        <a:cs typeface="+mn-cs"/>
      </a:defRPr>
    </a:lvl7pPr>
    <a:lvl8pPr marL="3200400" algn="l" defTabSz="914400" rtl="0" eaLnBrk="1" latinLnBrk="0" hangingPunct="1">
      <a:defRPr sz="3200" b="1" kern="1200">
        <a:solidFill>
          <a:schemeClr val="tx1"/>
        </a:solidFill>
        <a:latin typeface="Tahoma" panose="020B0604030504040204" pitchFamily="34" charset="0"/>
        <a:ea typeface="+mn-ea"/>
        <a:cs typeface="+mn-cs"/>
      </a:defRPr>
    </a:lvl8pPr>
    <a:lvl9pPr marL="3657600" algn="l" defTabSz="914400" rtl="0" eaLnBrk="1" latinLnBrk="0" hangingPunct="1">
      <a:defRPr sz="3200" b="1" kern="1200">
        <a:solidFill>
          <a:schemeClr val="tx1"/>
        </a:solidFill>
        <a:latin typeface="Tahoma" panose="020B0604030504040204" pitchFamily="34" charset="0"/>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9CC"/>
    <a:srgbClr val="0000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8" autoAdjust="0"/>
    <p:restoredTop sz="94660"/>
  </p:normalViewPr>
  <p:slideViewPr>
    <p:cSldViewPr>
      <p:cViewPr varScale="1">
        <p:scale>
          <a:sx n="110" d="100"/>
          <a:sy n="110" d="100"/>
        </p:scale>
        <p:origin x="-1232" y="-112"/>
      </p:cViewPr>
      <p:guideLst>
        <p:guide orient="horz" pos="2160"/>
        <p:guide pos="2880"/>
      </p:guideLst>
    </p:cSldViewPr>
  </p:slideViewPr>
  <p:notesTextViewPr>
    <p:cViewPr>
      <p:scale>
        <a:sx n="3" d="2"/>
        <a:sy n="3" d="2"/>
      </p:scale>
      <p:origin x="0" y="0"/>
    </p:cViewPr>
  </p:notesTextViewPr>
  <p:sorterViewPr>
    <p:cViewPr>
      <p:scale>
        <a:sx n="100" d="100"/>
        <a:sy n="100" d="100"/>
      </p:scale>
      <p:origin x="0" y="-8131"/>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atin typeface="Arial" charset="0"/>
              </a:defRPr>
            </a:lvl1pPr>
          </a:lstStyle>
          <a:p>
            <a:pPr>
              <a:defRPr/>
            </a:pPr>
            <a:endParaRPr lang="en-US"/>
          </a:p>
        </p:txBody>
      </p:sp>
      <p:sp>
        <p:nvSpPr>
          <p:cNvPr id="348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charset="0"/>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48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Arial" charset="0"/>
              </a:defRPr>
            </a:lvl1pPr>
          </a:lstStyle>
          <a:p>
            <a:pPr>
              <a:defRPr/>
            </a:pPr>
            <a:endParaRPr lang="en-US"/>
          </a:p>
        </p:txBody>
      </p:sp>
      <p:sp>
        <p:nvSpPr>
          <p:cNvPr id="348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atin typeface="Arial" panose="020B0604020202020204" pitchFamily="34" charset="0"/>
              </a:defRPr>
            </a:lvl1pPr>
          </a:lstStyle>
          <a:p>
            <a:pPr>
              <a:defRPr/>
            </a:pPr>
            <a:fld id="{E36CA250-20FD-419F-A6E9-255F23328C7F}" type="slidenum">
              <a:rPr lang="en-US" altLang="en-US"/>
              <a:pPr>
                <a:defRPr/>
              </a:pPr>
              <a:t>‹#›</a:t>
            </a:fld>
            <a:endParaRPr lang="en-US" altLang="en-US"/>
          </a:p>
        </p:txBody>
      </p:sp>
    </p:spTree>
    <p:extLst>
      <p:ext uri="{BB962C8B-B14F-4D97-AF65-F5344CB8AC3E}">
        <p14:creationId xmlns:p14="http://schemas.microsoft.com/office/powerpoint/2010/main" val="3763224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5B7618-B383-40F9-AE0F-4D89C81B5DE6}" type="slidenum">
              <a:rPr lang="en-US" altLang="en-US"/>
              <a:pPr>
                <a:defRPr/>
              </a:pPr>
              <a:t>‹#›</a:t>
            </a:fld>
            <a:endParaRPr lang="en-US" altLang="en-US"/>
          </a:p>
        </p:txBody>
      </p:sp>
    </p:spTree>
    <p:extLst>
      <p:ext uri="{BB962C8B-B14F-4D97-AF65-F5344CB8AC3E}">
        <p14:creationId xmlns:p14="http://schemas.microsoft.com/office/powerpoint/2010/main" val="3742271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790D03-DC81-4FD6-9DE4-D1B85E884905}" type="slidenum">
              <a:rPr lang="en-US" altLang="en-US"/>
              <a:pPr>
                <a:defRPr/>
              </a:pPr>
              <a:t>‹#›</a:t>
            </a:fld>
            <a:endParaRPr lang="en-US" altLang="en-US"/>
          </a:p>
        </p:txBody>
      </p:sp>
    </p:spTree>
    <p:extLst>
      <p:ext uri="{BB962C8B-B14F-4D97-AF65-F5344CB8AC3E}">
        <p14:creationId xmlns:p14="http://schemas.microsoft.com/office/powerpoint/2010/main" val="4191231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1C0650-E6C9-41F1-A5BB-38F3866B8C21}" type="slidenum">
              <a:rPr lang="en-US" altLang="en-US"/>
              <a:pPr>
                <a:defRPr/>
              </a:pPr>
              <a:t>‹#›</a:t>
            </a:fld>
            <a:endParaRPr lang="en-US" altLang="en-US"/>
          </a:p>
        </p:txBody>
      </p:sp>
    </p:spTree>
    <p:extLst>
      <p:ext uri="{BB962C8B-B14F-4D97-AF65-F5344CB8AC3E}">
        <p14:creationId xmlns:p14="http://schemas.microsoft.com/office/powerpoint/2010/main" val="2341845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FCE4D5-C397-4EB5-88A9-FCC909CB94C1}" type="slidenum">
              <a:rPr lang="en-US" altLang="en-US"/>
              <a:pPr>
                <a:defRPr/>
              </a:pPr>
              <a:t>‹#›</a:t>
            </a:fld>
            <a:endParaRPr lang="en-US" altLang="en-US"/>
          </a:p>
        </p:txBody>
      </p:sp>
    </p:spTree>
    <p:extLst>
      <p:ext uri="{BB962C8B-B14F-4D97-AF65-F5344CB8AC3E}">
        <p14:creationId xmlns:p14="http://schemas.microsoft.com/office/powerpoint/2010/main" val="3588860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4B0D97-0295-4D76-837E-74A6D695F6B0}" type="slidenum">
              <a:rPr lang="en-US" altLang="en-US"/>
              <a:pPr>
                <a:defRPr/>
              </a:pPr>
              <a:t>‹#›</a:t>
            </a:fld>
            <a:endParaRPr lang="en-US" altLang="en-US"/>
          </a:p>
        </p:txBody>
      </p:sp>
    </p:spTree>
    <p:extLst>
      <p:ext uri="{BB962C8B-B14F-4D97-AF65-F5344CB8AC3E}">
        <p14:creationId xmlns:p14="http://schemas.microsoft.com/office/powerpoint/2010/main" val="1267717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990730E-4AD5-4528-AC9D-89212CE8ED0F}" type="slidenum">
              <a:rPr lang="en-US" altLang="en-US"/>
              <a:pPr>
                <a:defRPr/>
              </a:pPr>
              <a:t>‹#›</a:t>
            </a:fld>
            <a:endParaRPr lang="en-US" altLang="en-US"/>
          </a:p>
        </p:txBody>
      </p:sp>
    </p:spTree>
    <p:extLst>
      <p:ext uri="{BB962C8B-B14F-4D97-AF65-F5344CB8AC3E}">
        <p14:creationId xmlns:p14="http://schemas.microsoft.com/office/powerpoint/2010/main" val="2340200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B730540-019C-44DE-ABD2-59BE8A4652F5}" type="slidenum">
              <a:rPr lang="en-US" altLang="en-US"/>
              <a:pPr>
                <a:defRPr/>
              </a:pPr>
              <a:t>‹#›</a:t>
            </a:fld>
            <a:endParaRPr lang="en-US" altLang="en-US"/>
          </a:p>
        </p:txBody>
      </p:sp>
    </p:spTree>
    <p:extLst>
      <p:ext uri="{BB962C8B-B14F-4D97-AF65-F5344CB8AC3E}">
        <p14:creationId xmlns:p14="http://schemas.microsoft.com/office/powerpoint/2010/main" val="3781657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7D00EAB-3C78-4F57-B8B5-3C936ECB0124}" type="slidenum">
              <a:rPr lang="en-US" altLang="en-US"/>
              <a:pPr>
                <a:defRPr/>
              </a:pPr>
              <a:t>‹#›</a:t>
            </a:fld>
            <a:endParaRPr lang="en-US" altLang="en-US"/>
          </a:p>
        </p:txBody>
      </p:sp>
    </p:spTree>
    <p:extLst>
      <p:ext uri="{BB962C8B-B14F-4D97-AF65-F5344CB8AC3E}">
        <p14:creationId xmlns:p14="http://schemas.microsoft.com/office/powerpoint/2010/main" val="179420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9D3070E-377C-4876-9565-FC0C927D79AF}" type="slidenum">
              <a:rPr lang="en-US" altLang="en-US"/>
              <a:pPr>
                <a:defRPr/>
              </a:pPr>
              <a:t>‹#›</a:t>
            </a:fld>
            <a:endParaRPr lang="en-US" altLang="en-US"/>
          </a:p>
        </p:txBody>
      </p:sp>
    </p:spTree>
    <p:extLst>
      <p:ext uri="{BB962C8B-B14F-4D97-AF65-F5344CB8AC3E}">
        <p14:creationId xmlns:p14="http://schemas.microsoft.com/office/powerpoint/2010/main" val="3641069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4AF2E9-6F53-4EFE-B353-41B35CC7A041}" type="slidenum">
              <a:rPr lang="en-US" altLang="en-US"/>
              <a:pPr>
                <a:defRPr/>
              </a:pPr>
              <a:t>‹#›</a:t>
            </a:fld>
            <a:endParaRPr lang="en-US" altLang="en-US"/>
          </a:p>
        </p:txBody>
      </p:sp>
    </p:spTree>
    <p:extLst>
      <p:ext uri="{BB962C8B-B14F-4D97-AF65-F5344CB8AC3E}">
        <p14:creationId xmlns:p14="http://schemas.microsoft.com/office/powerpoint/2010/main" val="3589617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564123-BC18-42BF-8D05-A36A54DB832E}" type="slidenum">
              <a:rPr lang="en-US" altLang="en-US"/>
              <a:pPr>
                <a:defRPr/>
              </a:pPr>
              <a:t>‹#›</a:t>
            </a:fld>
            <a:endParaRPr lang="en-US" altLang="en-US"/>
          </a:p>
        </p:txBody>
      </p:sp>
    </p:spTree>
    <p:extLst>
      <p:ext uri="{BB962C8B-B14F-4D97-AF65-F5344CB8AC3E}">
        <p14:creationId xmlns:p14="http://schemas.microsoft.com/office/powerpoint/2010/main" val="226484106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50" b="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50" b="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50" b="0">
                <a:latin typeface="Arial" panose="020B0604020202020204" pitchFamily="34" charset="0"/>
              </a:defRPr>
            </a:lvl1pPr>
          </a:lstStyle>
          <a:p>
            <a:pPr>
              <a:defRPr/>
            </a:pPr>
            <a:fld id="{94DBB673-7E99-4EFB-8EC2-384B1502D80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 Id="rId3"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 Id="rId3"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 Id="rId3" Type="http://schemas.openxmlformats.org/officeDocument/2006/relationships/image" Target="../media/image2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google.com/url?sa=i&amp;rct=j&amp;q=&amp;esrc=s&amp;source=images&amp;cd=&amp;cad=rja&amp;uact=8&amp;ved=0ahUKEwjpzpWQ37_RAhWKz4MKHVYfBLsQjRwIBw&amp;url=https://olatundeeleanor.wordpress.com/2013/10/15/the-beautiful-gate/&amp;bvm=bv.144224172,d.amc&amp;psig=AFQjCNEjqoCa42KRH4ZMtj2Gs_fsrq2FAA&amp;ust=1484418261138324" TargetMode="External"/><Relationship Id="rId3" Type="http://schemas.openxmlformats.org/officeDocument/2006/relationships/image" Target="../media/image2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 Id="rId3"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85674648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3"/>
          <p:cNvSpPr txBox="1">
            <a:spLocks noChangeArrowheads="1"/>
          </p:cNvSpPr>
          <p:nvPr/>
        </p:nvSpPr>
        <p:spPr bwMode="auto">
          <a:xfrm>
            <a:off x="0" y="104459"/>
            <a:ext cx="62293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1"/>
                </a:solidFill>
                <a:latin typeface="Tahoma" panose="020B0604030504040204" pitchFamily="34" charset="0"/>
              </a:defRPr>
            </a:lvl1pPr>
            <a:lvl2pPr marL="742950" indent="-285750">
              <a:defRPr sz="3200" b="1">
                <a:solidFill>
                  <a:schemeClr val="tx1"/>
                </a:solidFill>
                <a:latin typeface="Tahoma" panose="020B0604030504040204" pitchFamily="34" charset="0"/>
              </a:defRPr>
            </a:lvl2pPr>
            <a:lvl3pPr marL="1143000" indent="-228600">
              <a:defRPr sz="3200" b="1">
                <a:solidFill>
                  <a:schemeClr val="tx1"/>
                </a:solidFill>
                <a:latin typeface="Tahoma" panose="020B0604030504040204" pitchFamily="34" charset="0"/>
              </a:defRPr>
            </a:lvl3pPr>
            <a:lvl4pPr marL="1600200" indent="-228600">
              <a:defRPr sz="3200" b="1">
                <a:solidFill>
                  <a:schemeClr val="tx1"/>
                </a:solidFill>
                <a:latin typeface="Tahoma" panose="020B0604030504040204" pitchFamily="34" charset="0"/>
              </a:defRPr>
            </a:lvl4pPr>
            <a:lvl5pPr marL="2057400" indent="-228600">
              <a:defRPr sz="3200" b="1">
                <a:solidFill>
                  <a:schemeClr val="tx1"/>
                </a:solidFill>
                <a:latin typeface="Tahoma" panose="020B0604030504040204" pitchFamily="34" charset="0"/>
              </a:defRPr>
            </a:lvl5pPr>
            <a:lvl6pPr marL="2514600" indent="-228600" eaLnBrk="0" fontAlgn="base" hangingPunct="0">
              <a:spcBef>
                <a:spcPct val="0"/>
              </a:spcBef>
              <a:spcAft>
                <a:spcPct val="0"/>
              </a:spcAft>
              <a:defRPr sz="3200" b="1">
                <a:solidFill>
                  <a:schemeClr val="tx1"/>
                </a:solidFill>
                <a:latin typeface="Tahoma" panose="020B0604030504040204" pitchFamily="34" charset="0"/>
              </a:defRPr>
            </a:lvl6pPr>
            <a:lvl7pPr marL="2971800" indent="-228600" eaLnBrk="0" fontAlgn="base" hangingPunct="0">
              <a:spcBef>
                <a:spcPct val="0"/>
              </a:spcBef>
              <a:spcAft>
                <a:spcPct val="0"/>
              </a:spcAft>
              <a:defRPr sz="3200" b="1">
                <a:solidFill>
                  <a:schemeClr val="tx1"/>
                </a:solidFill>
                <a:latin typeface="Tahoma" panose="020B0604030504040204" pitchFamily="34" charset="0"/>
              </a:defRPr>
            </a:lvl7pPr>
            <a:lvl8pPr marL="3429000" indent="-228600" eaLnBrk="0" fontAlgn="base" hangingPunct="0">
              <a:spcBef>
                <a:spcPct val="0"/>
              </a:spcBef>
              <a:spcAft>
                <a:spcPct val="0"/>
              </a:spcAft>
              <a:defRPr sz="3200" b="1">
                <a:solidFill>
                  <a:schemeClr val="tx1"/>
                </a:solidFill>
                <a:latin typeface="Tahoma" panose="020B0604030504040204" pitchFamily="34" charset="0"/>
              </a:defRPr>
            </a:lvl8pPr>
            <a:lvl9pPr marL="3886200" indent="-228600" eaLnBrk="0" fontAlgn="base" hangingPunct="0">
              <a:spcBef>
                <a:spcPct val="0"/>
              </a:spcBef>
              <a:spcAft>
                <a:spcPct val="0"/>
              </a:spcAft>
              <a:defRPr sz="3200" b="1">
                <a:solidFill>
                  <a:schemeClr val="tx1"/>
                </a:solidFill>
                <a:latin typeface="Tahoma" panose="020B0604030504040204" pitchFamily="34" charset="0"/>
              </a:defRPr>
            </a:lvl9pPr>
          </a:lstStyle>
          <a:p>
            <a:r>
              <a:rPr lang="en-US" altLang="en-US" sz="3600" b="0" dirty="0">
                <a:solidFill>
                  <a:srgbClr val="FF0000"/>
                </a:solidFill>
                <a:effectLst>
                  <a:outerShdw blurRad="38100" dist="38100" dir="2700000" algn="tl">
                    <a:srgbClr val="000000">
                      <a:alpha val="43137"/>
                    </a:srgbClr>
                  </a:outerShdw>
                </a:effectLst>
                <a:latin typeface="Cookie" pitchFamily="2" charset="0"/>
              </a:rPr>
              <a:t>Top Dozen Complaints: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2137" y="222785"/>
            <a:ext cx="3357563" cy="2540556"/>
          </a:xfrm>
          <a:prstGeom prst="rect">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t="7062"/>
          <a:stretch/>
        </p:blipFill>
        <p:spPr>
          <a:xfrm>
            <a:off x="5894608" y="2763341"/>
            <a:ext cx="2857500" cy="2655697"/>
          </a:xfrm>
          <a:prstGeom prst="rect">
            <a:avLst/>
          </a:prstGeom>
        </p:spPr>
      </p:pic>
      <p:sp>
        <p:nvSpPr>
          <p:cNvPr id="14" name="Rectangle 13"/>
          <p:cNvSpPr/>
          <p:nvPr/>
        </p:nvSpPr>
        <p:spPr>
          <a:xfrm>
            <a:off x="0" y="1010521"/>
            <a:ext cx="5372100" cy="1077218"/>
          </a:xfrm>
          <a:prstGeom prst="rect">
            <a:avLst/>
          </a:prstGeom>
        </p:spPr>
        <p:txBody>
          <a:bodyPr wrap="square">
            <a:spAutoFit/>
          </a:bodyPr>
          <a:lstStyle/>
          <a:p>
            <a:pPr marL="342900" indent="-342900">
              <a:buFont typeface="Arial" panose="020B0604020202020204" pitchFamily="34" charset="0"/>
              <a:buChar char="•"/>
            </a:pPr>
            <a:r>
              <a:rPr lang="en-US" altLang="en-US" b="0" dirty="0"/>
              <a:t>Company policies are not </a:t>
            </a:r>
            <a:r>
              <a:rPr lang="en-US" altLang="en-US" b="0" dirty="0" smtClean="0"/>
              <a:t>	enforced</a:t>
            </a:r>
            <a:endParaRPr lang="en-US" altLang="en-US" b="0" dirty="0"/>
          </a:p>
        </p:txBody>
      </p:sp>
      <p:sp>
        <p:nvSpPr>
          <p:cNvPr id="15" name="Rectangle 14"/>
          <p:cNvSpPr/>
          <p:nvPr/>
        </p:nvSpPr>
        <p:spPr>
          <a:xfrm>
            <a:off x="24385" y="2210361"/>
            <a:ext cx="4617611" cy="584775"/>
          </a:xfrm>
          <a:prstGeom prst="rect">
            <a:avLst/>
          </a:prstGeom>
        </p:spPr>
        <p:txBody>
          <a:bodyPr wrap="none">
            <a:spAutoFit/>
          </a:bodyPr>
          <a:lstStyle/>
          <a:p>
            <a:pPr marL="342900" indent="-342900">
              <a:buFont typeface="Arial" panose="020B0604020202020204" pitchFamily="34" charset="0"/>
              <a:buChar char="•"/>
            </a:pPr>
            <a:r>
              <a:rPr lang="en-US" altLang="en-US" b="0" dirty="0"/>
              <a:t>Co-workers don’t work</a:t>
            </a:r>
          </a:p>
        </p:txBody>
      </p:sp>
      <p:sp>
        <p:nvSpPr>
          <p:cNvPr id="16" name="Rectangle 15"/>
          <p:cNvSpPr/>
          <p:nvPr/>
        </p:nvSpPr>
        <p:spPr>
          <a:xfrm>
            <a:off x="0" y="3088674"/>
            <a:ext cx="6884377" cy="1077218"/>
          </a:xfrm>
          <a:prstGeom prst="rect">
            <a:avLst/>
          </a:prstGeom>
        </p:spPr>
        <p:txBody>
          <a:bodyPr wrap="square">
            <a:spAutoFit/>
          </a:bodyPr>
          <a:lstStyle/>
          <a:p>
            <a:pPr marL="342900" indent="-342900">
              <a:buFont typeface="Arial" panose="020B0604020202020204" pitchFamily="34" charset="0"/>
              <a:buChar char="•"/>
            </a:pPr>
            <a:r>
              <a:rPr lang="en-US" altLang="en-US" b="0" dirty="0"/>
              <a:t>The company doesn’t care about </a:t>
            </a:r>
            <a:r>
              <a:rPr lang="en-US" altLang="en-US" b="0" dirty="0" smtClean="0"/>
              <a:t>	you</a:t>
            </a:r>
            <a:endParaRPr lang="en-US" altLang="en-US" b="0" dirty="0"/>
          </a:p>
        </p:txBody>
      </p:sp>
      <p:sp>
        <p:nvSpPr>
          <p:cNvPr id="20" name="TextBox 19"/>
          <p:cNvSpPr txBox="1"/>
          <p:nvPr/>
        </p:nvSpPr>
        <p:spPr>
          <a:xfrm>
            <a:off x="152400" y="4495800"/>
            <a:ext cx="8877300" cy="2062103"/>
          </a:xfrm>
          <a:prstGeom prst="rect">
            <a:avLst/>
          </a:prstGeom>
          <a:solidFill>
            <a:srgbClr val="FF0000"/>
          </a:solidFill>
          <a:effectLst>
            <a:outerShdw blurRad="50800" dist="38100" dir="2700000" algn="tl" rotWithShape="0">
              <a:prstClr val="black">
                <a:alpha val="40000"/>
              </a:prstClr>
            </a:outerShdw>
          </a:effectLst>
        </p:spPr>
        <p:txBody>
          <a:bodyPr wrap="square" rtlCol="0">
            <a:spAutoFit/>
          </a:bodyPr>
          <a:lstStyle/>
          <a:p>
            <a:r>
              <a:rPr lang="en-US" sz="2400" b="0" i="1" dirty="0">
                <a:solidFill>
                  <a:schemeClr val="bg1"/>
                </a:solidFill>
                <a:effectLst>
                  <a:outerShdw blurRad="38100" dist="38100" dir="2700000" algn="tl">
                    <a:srgbClr val="000000">
                      <a:alpha val="43137"/>
                    </a:srgbClr>
                  </a:outerShdw>
                </a:effectLst>
              </a:rPr>
              <a:t>“</a:t>
            </a:r>
            <a:r>
              <a:rPr lang="en-US" b="0" i="1" dirty="0">
                <a:solidFill>
                  <a:schemeClr val="bg1"/>
                </a:solidFill>
                <a:effectLst>
                  <a:outerShdw blurRad="38100" dist="38100" dir="2700000" algn="tl">
                    <a:srgbClr val="000000">
                      <a:alpha val="43137"/>
                    </a:srgbClr>
                  </a:outerShdw>
                </a:effectLst>
              </a:rPr>
              <a:t>It’s tough to climb the ladder of success, when you are keeping your nose to the grindstone, your shoulder to the wheel, your eye on the ball and your ear to the ground.”</a:t>
            </a:r>
          </a:p>
        </p:txBody>
      </p:sp>
    </p:spTree>
    <p:extLst>
      <p:ext uri="{BB962C8B-B14F-4D97-AF65-F5344CB8AC3E}">
        <p14:creationId xmlns:p14="http://schemas.microsoft.com/office/powerpoint/2010/main" val="25610059"/>
      </p:ext>
    </p:extLst>
  </p:cSld>
  <p:clrMapOvr>
    <a:masterClrMapping/>
  </p:clrMapOvr>
  <p:transition xmlns:p14="http://schemas.microsoft.com/office/powerpoint/2010/main" spd="slow">
    <p:comb/>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3"/>
          <p:cNvSpPr txBox="1">
            <a:spLocks noChangeArrowheads="1"/>
          </p:cNvSpPr>
          <p:nvPr/>
        </p:nvSpPr>
        <p:spPr bwMode="auto">
          <a:xfrm>
            <a:off x="3200400" y="1241357"/>
            <a:ext cx="50482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b="1">
                <a:solidFill>
                  <a:schemeClr val="tx1"/>
                </a:solidFill>
                <a:latin typeface="Tahoma" panose="020B0604030504040204" pitchFamily="34" charset="0"/>
              </a:defRPr>
            </a:lvl1pPr>
            <a:lvl2pPr marL="742950" indent="-285750">
              <a:defRPr sz="3200" b="1">
                <a:solidFill>
                  <a:schemeClr val="tx1"/>
                </a:solidFill>
                <a:latin typeface="Tahoma" panose="020B0604030504040204" pitchFamily="34" charset="0"/>
              </a:defRPr>
            </a:lvl2pPr>
            <a:lvl3pPr marL="1143000" indent="-228600">
              <a:defRPr sz="3200" b="1">
                <a:solidFill>
                  <a:schemeClr val="tx1"/>
                </a:solidFill>
                <a:latin typeface="Tahoma" panose="020B0604030504040204" pitchFamily="34" charset="0"/>
              </a:defRPr>
            </a:lvl3pPr>
            <a:lvl4pPr marL="1600200" indent="-228600">
              <a:defRPr sz="3200" b="1">
                <a:solidFill>
                  <a:schemeClr val="tx1"/>
                </a:solidFill>
                <a:latin typeface="Tahoma" panose="020B0604030504040204" pitchFamily="34" charset="0"/>
              </a:defRPr>
            </a:lvl4pPr>
            <a:lvl5pPr marL="2057400" indent="-228600">
              <a:defRPr sz="3200" b="1">
                <a:solidFill>
                  <a:schemeClr val="tx1"/>
                </a:solidFill>
                <a:latin typeface="Tahoma" panose="020B0604030504040204" pitchFamily="34" charset="0"/>
              </a:defRPr>
            </a:lvl5pPr>
            <a:lvl6pPr marL="2514600" indent="-228600" eaLnBrk="0" fontAlgn="base" hangingPunct="0">
              <a:spcBef>
                <a:spcPct val="0"/>
              </a:spcBef>
              <a:spcAft>
                <a:spcPct val="0"/>
              </a:spcAft>
              <a:defRPr sz="3200" b="1">
                <a:solidFill>
                  <a:schemeClr val="tx1"/>
                </a:solidFill>
                <a:latin typeface="Tahoma" panose="020B0604030504040204" pitchFamily="34" charset="0"/>
              </a:defRPr>
            </a:lvl6pPr>
            <a:lvl7pPr marL="2971800" indent="-228600" eaLnBrk="0" fontAlgn="base" hangingPunct="0">
              <a:spcBef>
                <a:spcPct val="0"/>
              </a:spcBef>
              <a:spcAft>
                <a:spcPct val="0"/>
              </a:spcAft>
              <a:defRPr sz="3200" b="1">
                <a:solidFill>
                  <a:schemeClr val="tx1"/>
                </a:solidFill>
                <a:latin typeface="Tahoma" panose="020B0604030504040204" pitchFamily="34" charset="0"/>
              </a:defRPr>
            </a:lvl7pPr>
            <a:lvl8pPr marL="3429000" indent="-228600" eaLnBrk="0" fontAlgn="base" hangingPunct="0">
              <a:spcBef>
                <a:spcPct val="0"/>
              </a:spcBef>
              <a:spcAft>
                <a:spcPct val="0"/>
              </a:spcAft>
              <a:defRPr sz="3200" b="1">
                <a:solidFill>
                  <a:schemeClr val="tx1"/>
                </a:solidFill>
                <a:latin typeface="Tahoma" panose="020B0604030504040204" pitchFamily="34" charset="0"/>
              </a:defRPr>
            </a:lvl8pPr>
            <a:lvl9pPr marL="3886200" indent="-228600" eaLnBrk="0" fontAlgn="base" hangingPunct="0">
              <a:spcBef>
                <a:spcPct val="0"/>
              </a:spcBef>
              <a:spcAft>
                <a:spcPct val="0"/>
              </a:spcAft>
              <a:defRPr sz="3200" b="1">
                <a:solidFill>
                  <a:schemeClr val="tx1"/>
                </a:solidFill>
                <a:latin typeface="Tahoma" panose="020B0604030504040204" pitchFamily="34" charset="0"/>
              </a:defRPr>
            </a:lvl9pPr>
          </a:lstStyle>
          <a:p>
            <a:pPr algn="ctr"/>
            <a:r>
              <a:rPr lang="en-US" altLang="en-US" dirty="0">
                <a:solidFill>
                  <a:srgbClr val="FF0000"/>
                </a:solidFill>
                <a:effectLst>
                  <a:outerShdw blurRad="38100" dist="38100" dir="2700000" algn="tl">
                    <a:srgbClr val="000000">
                      <a:alpha val="43137"/>
                    </a:srgbClr>
                  </a:outerShdw>
                </a:effectLst>
              </a:rPr>
              <a:t>Work has an effect upon the church</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971550"/>
            <a:ext cx="3307462" cy="3295650"/>
          </a:xfrm>
          <a:prstGeom prst="rect">
            <a:avLst/>
          </a:prstGeom>
          <a:effectLst>
            <a:outerShdw blurRad="50800" dist="38100" dir="2700000" algn="tl" rotWithShape="0">
              <a:prstClr val="black">
                <a:alpha val="40000"/>
              </a:prstClr>
            </a:out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1850" y="2389143"/>
            <a:ext cx="5037786" cy="3783057"/>
          </a:xfrm>
          <a:prstGeom prst="ellipse">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bwMode="auto">
          <a:xfrm>
            <a:off x="4840488" y="361734"/>
            <a:ext cx="3886200" cy="1771650"/>
          </a:xfrm>
          <a:prstGeom prst="ellipse">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endParaRPr lang="en-US"/>
          </a:p>
        </p:txBody>
      </p:sp>
      <p:pic>
        <p:nvPicPr>
          <p:cNvPr id="22531" name="Picture 3" descr="b161497163150d6ca09303916df01fc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2" y="1143000"/>
            <a:ext cx="4857750" cy="48577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Rectangle 1"/>
          <p:cNvSpPr/>
          <p:nvPr/>
        </p:nvSpPr>
        <p:spPr bwMode="auto">
          <a:xfrm>
            <a:off x="3314701" y="5200650"/>
            <a:ext cx="1380392" cy="8001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endParaRPr lang="en-US" sz="2400"/>
          </a:p>
        </p:txBody>
      </p:sp>
      <p:sp>
        <p:nvSpPr>
          <p:cNvPr id="3" name="Oval 2"/>
          <p:cNvSpPr/>
          <p:nvPr/>
        </p:nvSpPr>
        <p:spPr bwMode="auto">
          <a:xfrm>
            <a:off x="4511919" y="152861"/>
            <a:ext cx="4133850" cy="177165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endParaRPr lang="en-US"/>
          </a:p>
        </p:txBody>
      </p:sp>
      <p:sp>
        <p:nvSpPr>
          <p:cNvPr id="22530" name="TextBox 3"/>
          <p:cNvSpPr txBox="1">
            <a:spLocks noChangeArrowheads="1"/>
          </p:cNvSpPr>
          <p:nvPr/>
        </p:nvSpPr>
        <p:spPr bwMode="auto">
          <a:xfrm>
            <a:off x="4755058" y="500077"/>
            <a:ext cx="364757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b="1">
                <a:solidFill>
                  <a:schemeClr val="tx1"/>
                </a:solidFill>
                <a:latin typeface="Tahoma" panose="020B0604030504040204" pitchFamily="34" charset="0"/>
              </a:defRPr>
            </a:lvl1pPr>
            <a:lvl2pPr marL="742950" indent="-285750">
              <a:defRPr sz="3200" b="1">
                <a:solidFill>
                  <a:schemeClr val="tx1"/>
                </a:solidFill>
                <a:latin typeface="Tahoma" panose="020B0604030504040204" pitchFamily="34" charset="0"/>
              </a:defRPr>
            </a:lvl2pPr>
            <a:lvl3pPr marL="1143000" indent="-228600">
              <a:defRPr sz="3200" b="1">
                <a:solidFill>
                  <a:schemeClr val="tx1"/>
                </a:solidFill>
                <a:latin typeface="Tahoma" panose="020B0604030504040204" pitchFamily="34" charset="0"/>
              </a:defRPr>
            </a:lvl3pPr>
            <a:lvl4pPr marL="1600200" indent="-228600">
              <a:defRPr sz="3200" b="1">
                <a:solidFill>
                  <a:schemeClr val="tx1"/>
                </a:solidFill>
                <a:latin typeface="Tahoma" panose="020B0604030504040204" pitchFamily="34" charset="0"/>
              </a:defRPr>
            </a:lvl4pPr>
            <a:lvl5pPr marL="2057400" indent="-228600">
              <a:defRPr sz="3200" b="1">
                <a:solidFill>
                  <a:schemeClr val="tx1"/>
                </a:solidFill>
                <a:latin typeface="Tahoma" panose="020B0604030504040204" pitchFamily="34" charset="0"/>
              </a:defRPr>
            </a:lvl5pPr>
            <a:lvl6pPr marL="2514600" indent="-228600" eaLnBrk="0" fontAlgn="base" hangingPunct="0">
              <a:spcBef>
                <a:spcPct val="0"/>
              </a:spcBef>
              <a:spcAft>
                <a:spcPct val="0"/>
              </a:spcAft>
              <a:defRPr sz="3200" b="1">
                <a:solidFill>
                  <a:schemeClr val="tx1"/>
                </a:solidFill>
                <a:latin typeface="Tahoma" panose="020B0604030504040204" pitchFamily="34" charset="0"/>
              </a:defRPr>
            </a:lvl6pPr>
            <a:lvl7pPr marL="2971800" indent="-228600" eaLnBrk="0" fontAlgn="base" hangingPunct="0">
              <a:spcBef>
                <a:spcPct val="0"/>
              </a:spcBef>
              <a:spcAft>
                <a:spcPct val="0"/>
              </a:spcAft>
              <a:defRPr sz="3200" b="1">
                <a:solidFill>
                  <a:schemeClr val="tx1"/>
                </a:solidFill>
                <a:latin typeface="Tahoma" panose="020B0604030504040204" pitchFamily="34" charset="0"/>
              </a:defRPr>
            </a:lvl7pPr>
            <a:lvl8pPr marL="3429000" indent="-228600" eaLnBrk="0" fontAlgn="base" hangingPunct="0">
              <a:spcBef>
                <a:spcPct val="0"/>
              </a:spcBef>
              <a:spcAft>
                <a:spcPct val="0"/>
              </a:spcAft>
              <a:defRPr sz="3200" b="1">
                <a:solidFill>
                  <a:schemeClr val="tx1"/>
                </a:solidFill>
                <a:latin typeface="Tahoma" panose="020B0604030504040204" pitchFamily="34" charset="0"/>
              </a:defRPr>
            </a:lvl8pPr>
            <a:lvl9pPr marL="3886200" indent="-228600" eaLnBrk="0" fontAlgn="base" hangingPunct="0">
              <a:spcBef>
                <a:spcPct val="0"/>
              </a:spcBef>
              <a:spcAft>
                <a:spcPct val="0"/>
              </a:spcAft>
              <a:defRPr sz="3200" b="1">
                <a:solidFill>
                  <a:schemeClr val="tx1"/>
                </a:solidFill>
                <a:latin typeface="Tahoma" panose="020B0604030504040204" pitchFamily="34" charset="0"/>
              </a:defRPr>
            </a:lvl9pPr>
          </a:lstStyle>
          <a:p>
            <a:pPr algn="ctr"/>
            <a:r>
              <a:rPr lang="en-US" altLang="en-US" dirty="0">
                <a:solidFill>
                  <a:schemeClr val="bg1"/>
                </a:solidFill>
                <a:effectLst>
                  <a:outerShdw blurRad="38100" dist="38100" dir="2700000" algn="tl">
                    <a:srgbClr val="000000">
                      <a:alpha val="43137"/>
                    </a:srgbClr>
                  </a:outerShdw>
                </a:effectLst>
              </a:rPr>
              <a:t>1.  God expects us to do our jobs</a:t>
            </a:r>
          </a:p>
        </p:txBody>
      </p:sp>
      <p:sp>
        <p:nvSpPr>
          <p:cNvPr id="4" name="TextBox 3"/>
          <p:cNvSpPr txBox="1"/>
          <p:nvPr/>
        </p:nvSpPr>
        <p:spPr>
          <a:xfrm>
            <a:off x="5150094" y="2494657"/>
            <a:ext cx="4514850" cy="1077218"/>
          </a:xfrm>
          <a:prstGeom prst="rect">
            <a:avLst/>
          </a:prstGeom>
          <a:noFill/>
        </p:spPr>
        <p:txBody>
          <a:bodyPr wrap="square" rtlCol="0">
            <a:spAutoFit/>
          </a:bodyPr>
          <a:lstStyle/>
          <a:p>
            <a:pPr marL="342900" indent="-342900">
              <a:buFont typeface="Arial" panose="020B0604020202020204" pitchFamily="34" charset="0"/>
              <a:buChar char="•"/>
            </a:pPr>
            <a:r>
              <a:rPr lang="en-US" b="0" dirty="0"/>
              <a:t>Work is not punishment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2222" y="4046109"/>
            <a:ext cx="4008787" cy="2612804"/>
          </a:xfrm>
          <a:prstGeom prst="rect">
            <a:avLst/>
          </a:prstGeom>
        </p:spPr>
      </p:pic>
      <p:sp>
        <p:nvSpPr>
          <p:cNvPr id="6" name="Rectangle 5"/>
          <p:cNvSpPr/>
          <p:nvPr/>
        </p:nvSpPr>
        <p:spPr bwMode="auto">
          <a:xfrm>
            <a:off x="4419600" y="5600700"/>
            <a:ext cx="609600" cy="7239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Tahoma"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42950"/>
            <a:ext cx="9144000" cy="6496050"/>
          </a:xfrm>
          <a:prstGeom prst="rect">
            <a:avLst/>
          </a:prstGeom>
        </p:spPr>
      </p:pic>
      <p:sp>
        <p:nvSpPr>
          <p:cNvPr id="24578" name="TextBox 3"/>
          <p:cNvSpPr txBox="1">
            <a:spLocks noChangeArrowheads="1"/>
          </p:cNvSpPr>
          <p:nvPr/>
        </p:nvSpPr>
        <p:spPr bwMode="auto">
          <a:xfrm>
            <a:off x="152400" y="304800"/>
            <a:ext cx="3448050" cy="584775"/>
          </a:xfrm>
          <a:prstGeom prst="rect">
            <a:avLst/>
          </a:prstGeom>
          <a:solidFill>
            <a:srgbClr val="FF0000"/>
          </a:solidFill>
          <a:ln>
            <a:noFill/>
          </a:ln>
        </p:spPr>
        <p:txBody>
          <a:bodyPr wrap="square">
            <a:spAutoFit/>
          </a:bodyPr>
          <a:lstStyle>
            <a:lvl1pPr>
              <a:defRPr sz="3200" b="1">
                <a:solidFill>
                  <a:schemeClr val="tx1"/>
                </a:solidFill>
                <a:latin typeface="Tahoma" panose="020B0604030504040204" pitchFamily="34" charset="0"/>
              </a:defRPr>
            </a:lvl1pPr>
            <a:lvl2pPr marL="742950" indent="-285750">
              <a:defRPr sz="3200" b="1">
                <a:solidFill>
                  <a:schemeClr val="tx1"/>
                </a:solidFill>
                <a:latin typeface="Tahoma" panose="020B0604030504040204" pitchFamily="34" charset="0"/>
              </a:defRPr>
            </a:lvl2pPr>
            <a:lvl3pPr marL="1143000" indent="-228600">
              <a:defRPr sz="3200" b="1">
                <a:solidFill>
                  <a:schemeClr val="tx1"/>
                </a:solidFill>
                <a:latin typeface="Tahoma" panose="020B0604030504040204" pitchFamily="34" charset="0"/>
              </a:defRPr>
            </a:lvl3pPr>
            <a:lvl4pPr marL="1600200" indent="-228600">
              <a:defRPr sz="3200" b="1">
                <a:solidFill>
                  <a:schemeClr val="tx1"/>
                </a:solidFill>
                <a:latin typeface="Tahoma" panose="020B0604030504040204" pitchFamily="34" charset="0"/>
              </a:defRPr>
            </a:lvl4pPr>
            <a:lvl5pPr marL="2057400" indent="-228600">
              <a:defRPr sz="3200" b="1">
                <a:solidFill>
                  <a:schemeClr val="tx1"/>
                </a:solidFill>
                <a:latin typeface="Tahoma" panose="020B0604030504040204" pitchFamily="34" charset="0"/>
              </a:defRPr>
            </a:lvl5pPr>
            <a:lvl6pPr marL="2514600" indent="-228600" eaLnBrk="0" fontAlgn="base" hangingPunct="0">
              <a:spcBef>
                <a:spcPct val="0"/>
              </a:spcBef>
              <a:spcAft>
                <a:spcPct val="0"/>
              </a:spcAft>
              <a:defRPr sz="3200" b="1">
                <a:solidFill>
                  <a:schemeClr val="tx1"/>
                </a:solidFill>
                <a:latin typeface="Tahoma" panose="020B0604030504040204" pitchFamily="34" charset="0"/>
              </a:defRPr>
            </a:lvl6pPr>
            <a:lvl7pPr marL="2971800" indent="-228600" eaLnBrk="0" fontAlgn="base" hangingPunct="0">
              <a:spcBef>
                <a:spcPct val="0"/>
              </a:spcBef>
              <a:spcAft>
                <a:spcPct val="0"/>
              </a:spcAft>
              <a:defRPr sz="3200" b="1">
                <a:solidFill>
                  <a:schemeClr val="tx1"/>
                </a:solidFill>
                <a:latin typeface="Tahoma" panose="020B0604030504040204" pitchFamily="34" charset="0"/>
              </a:defRPr>
            </a:lvl7pPr>
            <a:lvl8pPr marL="3429000" indent="-228600" eaLnBrk="0" fontAlgn="base" hangingPunct="0">
              <a:spcBef>
                <a:spcPct val="0"/>
              </a:spcBef>
              <a:spcAft>
                <a:spcPct val="0"/>
              </a:spcAft>
              <a:defRPr sz="3200" b="1">
                <a:solidFill>
                  <a:schemeClr val="tx1"/>
                </a:solidFill>
                <a:latin typeface="Tahoma" panose="020B0604030504040204" pitchFamily="34" charset="0"/>
              </a:defRPr>
            </a:lvl8pPr>
            <a:lvl9pPr marL="3886200" indent="-228600" eaLnBrk="0" fontAlgn="base" hangingPunct="0">
              <a:spcBef>
                <a:spcPct val="0"/>
              </a:spcBef>
              <a:spcAft>
                <a:spcPct val="0"/>
              </a:spcAft>
              <a:defRPr sz="3200" b="1">
                <a:solidFill>
                  <a:schemeClr val="tx1"/>
                </a:solidFill>
                <a:latin typeface="Tahoma" panose="020B0604030504040204" pitchFamily="34" charset="0"/>
              </a:defRPr>
            </a:lvl9pPr>
          </a:lstStyle>
          <a:p>
            <a:r>
              <a:rPr lang="en-US" altLang="en-US" dirty="0">
                <a:solidFill>
                  <a:schemeClr val="bg1"/>
                </a:solidFill>
                <a:effectLst>
                  <a:outerShdw blurRad="38100" dist="38100" dir="2700000" algn="tl">
                    <a:srgbClr val="000000">
                      <a:alpha val="43137"/>
                    </a:srgbClr>
                  </a:outerShdw>
                </a:effectLst>
                <a:latin typeface="Maiandra GD" panose="020E0502030308020204" pitchFamily="34" charset="0"/>
              </a:rPr>
              <a:t>Ephesians 6:5-9</a:t>
            </a:r>
          </a:p>
        </p:txBody>
      </p:sp>
      <p:sp>
        <p:nvSpPr>
          <p:cNvPr id="2" name="Rectangle 1"/>
          <p:cNvSpPr/>
          <p:nvPr/>
        </p:nvSpPr>
        <p:spPr>
          <a:xfrm>
            <a:off x="609600" y="3990975"/>
            <a:ext cx="8096250" cy="2062103"/>
          </a:xfrm>
          <a:prstGeom prst="rect">
            <a:avLst/>
          </a:prstGeom>
          <a:solidFill>
            <a:srgbClr val="FFFFFF">
              <a:alpha val="60000"/>
            </a:srgbClr>
          </a:solidFill>
          <a:effectLst>
            <a:outerShdw blurRad="50800" dist="38100" dir="2700000" algn="tl" rotWithShape="0">
              <a:prstClr val="black">
                <a:alpha val="40000"/>
              </a:prstClr>
            </a:outerShdw>
          </a:effectLst>
        </p:spPr>
        <p:txBody>
          <a:bodyPr wrap="square">
            <a:spAutoFit/>
          </a:bodyPr>
          <a:lstStyle/>
          <a:p>
            <a:r>
              <a:rPr lang="en-US" altLang="en-US" dirty="0">
                <a:effectLst>
                  <a:outerShdw blurRad="38100" dist="38100" dir="2700000" algn="tl">
                    <a:srgbClr val="000000">
                      <a:alpha val="43137"/>
                    </a:srgbClr>
                  </a:outerShdw>
                </a:effectLst>
                <a:latin typeface="Maiandra GD" panose="020E0502030308020204" pitchFamily="34" charset="0"/>
              </a:rPr>
              <a:t>Ephesians 6:5   </a:t>
            </a:r>
            <a:r>
              <a:rPr lang="en-US" altLang="en-US" baseline="30000" dirty="0">
                <a:effectLst>
                  <a:outerShdw blurRad="38100" dist="38100" dir="2700000" algn="tl">
                    <a:srgbClr val="000000">
                      <a:alpha val="43137"/>
                    </a:srgbClr>
                  </a:outerShdw>
                </a:effectLst>
                <a:latin typeface="Maiandra GD" panose="020E0502030308020204" pitchFamily="34" charset="0"/>
              </a:rPr>
              <a:t> </a:t>
            </a:r>
            <a:r>
              <a:rPr lang="en-US" altLang="en-US" dirty="0">
                <a:effectLst>
                  <a:outerShdw blurRad="38100" dist="38100" dir="2700000" algn="tl">
                    <a:srgbClr val="000000">
                      <a:alpha val="43137"/>
                    </a:srgbClr>
                  </a:outerShdw>
                </a:effectLst>
                <a:latin typeface="Maiandra GD" panose="020E0502030308020204" pitchFamily="34" charset="0"/>
              </a:rPr>
              <a:t>Slaves, be obedient to those who are your masters according to the flesh, with fear and trembling, in the sincerity of your heart, as to Christ; </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42950"/>
            <a:ext cx="9144000" cy="6496050"/>
          </a:xfrm>
          <a:prstGeom prst="rect">
            <a:avLst/>
          </a:prstGeom>
        </p:spPr>
      </p:pic>
      <p:sp>
        <p:nvSpPr>
          <p:cNvPr id="24578" name="TextBox 3"/>
          <p:cNvSpPr txBox="1">
            <a:spLocks noChangeArrowheads="1"/>
          </p:cNvSpPr>
          <p:nvPr/>
        </p:nvSpPr>
        <p:spPr bwMode="auto">
          <a:xfrm>
            <a:off x="152400" y="304800"/>
            <a:ext cx="3448050" cy="584775"/>
          </a:xfrm>
          <a:prstGeom prst="rect">
            <a:avLst/>
          </a:prstGeom>
          <a:solidFill>
            <a:srgbClr val="FF0000"/>
          </a:solidFill>
          <a:ln>
            <a:noFill/>
          </a:ln>
        </p:spPr>
        <p:txBody>
          <a:bodyPr wrap="square">
            <a:spAutoFit/>
          </a:bodyPr>
          <a:lstStyle>
            <a:lvl1pPr>
              <a:defRPr sz="3200" b="1">
                <a:solidFill>
                  <a:schemeClr val="tx1"/>
                </a:solidFill>
                <a:latin typeface="Tahoma" panose="020B0604030504040204" pitchFamily="34" charset="0"/>
              </a:defRPr>
            </a:lvl1pPr>
            <a:lvl2pPr marL="742950" indent="-285750">
              <a:defRPr sz="3200" b="1">
                <a:solidFill>
                  <a:schemeClr val="tx1"/>
                </a:solidFill>
                <a:latin typeface="Tahoma" panose="020B0604030504040204" pitchFamily="34" charset="0"/>
              </a:defRPr>
            </a:lvl2pPr>
            <a:lvl3pPr marL="1143000" indent="-228600">
              <a:defRPr sz="3200" b="1">
                <a:solidFill>
                  <a:schemeClr val="tx1"/>
                </a:solidFill>
                <a:latin typeface="Tahoma" panose="020B0604030504040204" pitchFamily="34" charset="0"/>
              </a:defRPr>
            </a:lvl3pPr>
            <a:lvl4pPr marL="1600200" indent="-228600">
              <a:defRPr sz="3200" b="1">
                <a:solidFill>
                  <a:schemeClr val="tx1"/>
                </a:solidFill>
                <a:latin typeface="Tahoma" panose="020B0604030504040204" pitchFamily="34" charset="0"/>
              </a:defRPr>
            </a:lvl4pPr>
            <a:lvl5pPr marL="2057400" indent="-228600">
              <a:defRPr sz="3200" b="1">
                <a:solidFill>
                  <a:schemeClr val="tx1"/>
                </a:solidFill>
                <a:latin typeface="Tahoma" panose="020B0604030504040204" pitchFamily="34" charset="0"/>
              </a:defRPr>
            </a:lvl5pPr>
            <a:lvl6pPr marL="2514600" indent="-228600" eaLnBrk="0" fontAlgn="base" hangingPunct="0">
              <a:spcBef>
                <a:spcPct val="0"/>
              </a:spcBef>
              <a:spcAft>
                <a:spcPct val="0"/>
              </a:spcAft>
              <a:defRPr sz="3200" b="1">
                <a:solidFill>
                  <a:schemeClr val="tx1"/>
                </a:solidFill>
                <a:latin typeface="Tahoma" panose="020B0604030504040204" pitchFamily="34" charset="0"/>
              </a:defRPr>
            </a:lvl6pPr>
            <a:lvl7pPr marL="2971800" indent="-228600" eaLnBrk="0" fontAlgn="base" hangingPunct="0">
              <a:spcBef>
                <a:spcPct val="0"/>
              </a:spcBef>
              <a:spcAft>
                <a:spcPct val="0"/>
              </a:spcAft>
              <a:defRPr sz="3200" b="1">
                <a:solidFill>
                  <a:schemeClr val="tx1"/>
                </a:solidFill>
                <a:latin typeface="Tahoma" panose="020B0604030504040204" pitchFamily="34" charset="0"/>
              </a:defRPr>
            </a:lvl7pPr>
            <a:lvl8pPr marL="3429000" indent="-228600" eaLnBrk="0" fontAlgn="base" hangingPunct="0">
              <a:spcBef>
                <a:spcPct val="0"/>
              </a:spcBef>
              <a:spcAft>
                <a:spcPct val="0"/>
              </a:spcAft>
              <a:defRPr sz="3200" b="1">
                <a:solidFill>
                  <a:schemeClr val="tx1"/>
                </a:solidFill>
                <a:latin typeface="Tahoma" panose="020B0604030504040204" pitchFamily="34" charset="0"/>
              </a:defRPr>
            </a:lvl8pPr>
            <a:lvl9pPr marL="3886200" indent="-228600" eaLnBrk="0" fontAlgn="base" hangingPunct="0">
              <a:spcBef>
                <a:spcPct val="0"/>
              </a:spcBef>
              <a:spcAft>
                <a:spcPct val="0"/>
              </a:spcAft>
              <a:defRPr sz="3200" b="1">
                <a:solidFill>
                  <a:schemeClr val="tx1"/>
                </a:solidFill>
                <a:latin typeface="Tahoma" panose="020B0604030504040204" pitchFamily="34" charset="0"/>
              </a:defRPr>
            </a:lvl9pPr>
          </a:lstStyle>
          <a:p>
            <a:r>
              <a:rPr lang="en-US" altLang="en-US" dirty="0">
                <a:solidFill>
                  <a:schemeClr val="bg1"/>
                </a:solidFill>
                <a:effectLst>
                  <a:outerShdw blurRad="38100" dist="38100" dir="2700000" algn="tl">
                    <a:srgbClr val="000000">
                      <a:alpha val="43137"/>
                    </a:srgbClr>
                  </a:outerShdw>
                </a:effectLst>
                <a:latin typeface="Maiandra GD" panose="020E0502030308020204" pitchFamily="34" charset="0"/>
              </a:rPr>
              <a:t>Ephesians 6:5-9</a:t>
            </a:r>
          </a:p>
        </p:txBody>
      </p:sp>
      <p:sp>
        <p:nvSpPr>
          <p:cNvPr id="2" name="Rectangle 1"/>
          <p:cNvSpPr/>
          <p:nvPr/>
        </p:nvSpPr>
        <p:spPr>
          <a:xfrm>
            <a:off x="609600" y="3990975"/>
            <a:ext cx="8096250" cy="2554545"/>
          </a:xfrm>
          <a:prstGeom prst="rect">
            <a:avLst/>
          </a:prstGeom>
          <a:solidFill>
            <a:srgbClr val="FFFFFF">
              <a:alpha val="60000"/>
            </a:srgbClr>
          </a:solidFill>
          <a:effectLst>
            <a:outerShdw blurRad="50800" dist="38100" dir="2700000" algn="tl" rotWithShape="0">
              <a:prstClr val="black">
                <a:alpha val="40000"/>
              </a:prstClr>
            </a:outerShdw>
          </a:effectLst>
        </p:spPr>
        <p:txBody>
          <a:bodyPr wrap="square">
            <a:spAutoFit/>
          </a:bodyPr>
          <a:lstStyle/>
          <a:p>
            <a:r>
              <a:rPr lang="en-US" altLang="en-US">
                <a:effectLst>
                  <a:outerShdw blurRad="38100" dist="38100" dir="2700000" algn="tl">
                    <a:srgbClr val="000000">
                      <a:alpha val="43137"/>
                    </a:srgbClr>
                  </a:outerShdw>
                </a:effectLst>
                <a:latin typeface="Maiandra GD" panose="020E0502030308020204" pitchFamily="34" charset="0"/>
              </a:rPr>
              <a:t>Ephesians 4:28 He who steals must steal no longer; but rather he must labor, performing with his own hands what is good, so that he will have </a:t>
            </a:r>
            <a:r>
              <a:rPr lang="en-US" altLang="en-US" i="1">
                <a:effectLst>
                  <a:outerShdw blurRad="38100" dist="38100" dir="2700000" algn="tl">
                    <a:srgbClr val="000000">
                      <a:alpha val="43137"/>
                    </a:srgbClr>
                  </a:outerShdw>
                </a:effectLst>
                <a:latin typeface="Maiandra GD" panose="020E0502030308020204" pitchFamily="34" charset="0"/>
              </a:rPr>
              <a:t>something</a:t>
            </a:r>
            <a:r>
              <a:rPr lang="en-US" altLang="en-US">
                <a:effectLst>
                  <a:outerShdw blurRad="38100" dist="38100" dir="2700000" algn="tl">
                    <a:srgbClr val="000000">
                      <a:alpha val="43137"/>
                    </a:srgbClr>
                  </a:outerShdw>
                </a:effectLst>
                <a:latin typeface="Maiandra GD" panose="020E0502030308020204" pitchFamily="34" charset="0"/>
              </a:rPr>
              <a:t> to share with one who has need. </a:t>
            </a:r>
            <a:endParaRPr lang="en-US" altLang="en-US" dirty="0">
              <a:effectLst>
                <a:outerShdw blurRad="38100" dist="38100" dir="2700000" algn="tl">
                  <a:srgbClr val="000000">
                    <a:alpha val="43137"/>
                  </a:srgbClr>
                </a:outerShdw>
              </a:effectLst>
              <a:latin typeface="Maiandra GD" panose="020E0502030308020204" pitchFamily="34" charset="0"/>
            </a:endParaRPr>
          </a:p>
        </p:txBody>
      </p:sp>
    </p:spTree>
    <p:extLst>
      <p:ext uri="{BB962C8B-B14F-4D97-AF65-F5344CB8AC3E}">
        <p14:creationId xmlns:p14="http://schemas.microsoft.com/office/powerpoint/2010/main" val="9382721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42950"/>
            <a:ext cx="9144000" cy="6496050"/>
          </a:xfrm>
          <a:prstGeom prst="rect">
            <a:avLst/>
          </a:prstGeom>
        </p:spPr>
      </p:pic>
      <p:sp>
        <p:nvSpPr>
          <p:cNvPr id="24578" name="TextBox 3"/>
          <p:cNvSpPr txBox="1">
            <a:spLocks noChangeArrowheads="1"/>
          </p:cNvSpPr>
          <p:nvPr/>
        </p:nvSpPr>
        <p:spPr bwMode="auto">
          <a:xfrm>
            <a:off x="152400" y="304800"/>
            <a:ext cx="3448050" cy="584775"/>
          </a:xfrm>
          <a:prstGeom prst="rect">
            <a:avLst/>
          </a:prstGeom>
          <a:solidFill>
            <a:srgbClr val="FF0000"/>
          </a:solidFill>
          <a:ln>
            <a:noFill/>
          </a:ln>
        </p:spPr>
        <p:txBody>
          <a:bodyPr wrap="square">
            <a:spAutoFit/>
          </a:bodyPr>
          <a:lstStyle>
            <a:lvl1pPr>
              <a:defRPr sz="3200" b="1">
                <a:solidFill>
                  <a:schemeClr val="tx1"/>
                </a:solidFill>
                <a:latin typeface="Tahoma" panose="020B0604030504040204" pitchFamily="34" charset="0"/>
              </a:defRPr>
            </a:lvl1pPr>
            <a:lvl2pPr marL="742950" indent="-285750">
              <a:defRPr sz="3200" b="1">
                <a:solidFill>
                  <a:schemeClr val="tx1"/>
                </a:solidFill>
                <a:latin typeface="Tahoma" panose="020B0604030504040204" pitchFamily="34" charset="0"/>
              </a:defRPr>
            </a:lvl2pPr>
            <a:lvl3pPr marL="1143000" indent="-228600">
              <a:defRPr sz="3200" b="1">
                <a:solidFill>
                  <a:schemeClr val="tx1"/>
                </a:solidFill>
                <a:latin typeface="Tahoma" panose="020B0604030504040204" pitchFamily="34" charset="0"/>
              </a:defRPr>
            </a:lvl3pPr>
            <a:lvl4pPr marL="1600200" indent="-228600">
              <a:defRPr sz="3200" b="1">
                <a:solidFill>
                  <a:schemeClr val="tx1"/>
                </a:solidFill>
                <a:latin typeface="Tahoma" panose="020B0604030504040204" pitchFamily="34" charset="0"/>
              </a:defRPr>
            </a:lvl4pPr>
            <a:lvl5pPr marL="2057400" indent="-228600">
              <a:defRPr sz="3200" b="1">
                <a:solidFill>
                  <a:schemeClr val="tx1"/>
                </a:solidFill>
                <a:latin typeface="Tahoma" panose="020B0604030504040204" pitchFamily="34" charset="0"/>
              </a:defRPr>
            </a:lvl5pPr>
            <a:lvl6pPr marL="2514600" indent="-228600" eaLnBrk="0" fontAlgn="base" hangingPunct="0">
              <a:spcBef>
                <a:spcPct val="0"/>
              </a:spcBef>
              <a:spcAft>
                <a:spcPct val="0"/>
              </a:spcAft>
              <a:defRPr sz="3200" b="1">
                <a:solidFill>
                  <a:schemeClr val="tx1"/>
                </a:solidFill>
                <a:latin typeface="Tahoma" panose="020B0604030504040204" pitchFamily="34" charset="0"/>
              </a:defRPr>
            </a:lvl6pPr>
            <a:lvl7pPr marL="2971800" indent="-228600" eaLnBrk="0" fontAlgn="base" hangingPunct="0">
              <a:spcBef>
                <a:spcPct val="0"/>
              </a:spcBef>
              <a:spcAft>
                <a:spcPct val="0"/>
              </a:spcAft>
              <a:defRPr sz="3200" b="1">
                <a:solidFill>
                  <a:schemeClr val="tx1"/>
                </a:solidFill>
                <a:latin typeface="Tahoma" panose="020B0604030504040204" pitchFamily="34" charset="0"/>
              </a:defRPr>
            </a:lvl7pPr>
            <a:lvl8pPr marL="3429000" indent="-228600" eaLnBrk="0" fontAlgn="base" hangingPunct="0">
              <a:spcBef>
                <a:spcPct val="0"/>
              </a:spcBef>
              <a:spcAft>
                <a:spcPct val="0"/>
              </a:spcAft>
              <a:defRPr sz="3200" b="1">
                <a:solidFill>
                  <a:schemeClr val="tx1"/>
                </a:solidFill>
                <a:latin typeface="Tahoma" panose="020B0604030504040204" pitchFamily="34" charset="0"/>
              </a:defRPr>
            </a:lvl8pPr>
            <a:lvl9pPr marL="3886200" indent="-228600" eaLnBrk="0" fontAlgn="base" hangingPunct="0">
              <a:spcBef>
                <a:spcPct val="0"/>
              </a:spcBef>
              <a:spcAft>
                <a:spcPct val="0"/>
              </a:spcAft>
              <a:defRPr sz="3200" b="1">
                <a:solidFill>
                  <a:schemeClr val="tx1"/>
                </a:solidFill>
                <a:latin typeface="Tahoma" panose="020B0604030504040204" pitchFamily="34" charset="0"/>
              </a:defRPr>
            </a:lvl9pPr>
          </a:lstStyle>
          <a:p>
            <a:r>
              <a:rPr lang="en-US" altLang="en-US" dirty="0">
                <a:solidFill>
                  <a:schemeClr val="bg1"/>
                </a:solidFill>
                <a:effectLst>
                  <a:outerShdw blurRad="38100" dist="38100" dir="2700000" algn="tl">
                    <a:srgbClr val="000000">
                      <a:alpha val="43137"/>
                    </a:srgbClr>
                  </a:outerShdw>
                </a:effectLst>
                <a:latin typeface="Maiandra GD" panose="020E0502030308020204" pitchFamily="34" charset="0"/>
              </a:rPr>
              <a:t>Ephesians 6:5-9</a:t>
            </a:r>
          </a:p>
        </p:txBody>
      </p:sp>
      <p:sp>
        <p:nvSpPr>
          <p:cNvPr id="2" name="Rectangle 1"/>
          <p:cNvSpPr/>
          <p:nvPr/>
        </p:nvSpPr>
        <p:spPr>
          <a:xfrm>
            <a:off x="609600" y="3990975"/>
            <a:ext cx="8096250" cy="2554545"/>
          </a:xfrm>
          <a:prstGeom prst="rect">
            <a:avLst/>
          </a:prstGeom>
          <a:solidFill>
            <a:srgbClr val="FFFFFF">
              <a:alpha val="60000"/>
            </a:srgbClr>
          </a:solidFill>
          <a:effectLst>
            <a:outerShdw blurRad="50800" dist="38100" dir="2700000" algn="tl" rotWithShape="0">
              <a:prstClr val="black">
                <a:alpha val="40000"/>
              </a:prstClr>
            </a:outerShdw>
          </a:effectLst>
        </p:spPr>
        <p:txBody>
          <a:bodyPr wrap="square">
            <a:spAutoFit/>
          </a:bodyPr>
          <a:lstStyle/>
          <a:p>
            <a:r>
              <a:rPr lang="en-US" altLang="en-US">
                <a:effectLst>
                  <a:outerShdw blurRad="38100" dist="38100" dir="2700000" algn="tl">
                    <a:srgbClr val="000000">
                      <a:alpha val="43137"/>
                    </a:srgbClr>
                  </a:outerShdw>
                </a:effectLst>
                <a:latin typeface="Maiandra GD" panose="020E0502030308020204" pitchFamily="34" charset="0"/>
              </a:rPr>
              <a:t>Colossians 3:22   </a:t>
            </a:r>
            <a:r>
              <a:rPr lang="en-US" altLang="en-US" baseline="30000">
                <a:effectLst>
                  <a:outerShdw blurRad="38100" dist="38100" dir="2700000" algn="tl">
                    <a:srgbClr val="000000">
                      <a:alpha val="43137"/>
                    </a:srgbClr>
                  </a:outerShdw>
                </a:effectLst>
                <a:latin typeface="Maiandra GD" panose="020E0502030308020204" pitchFamily="34" charset="0"/>
              </a:rPr>
              <a:t> </a:t>
            </a:r>
            <a:r>
              <a:rPr lang="en-US" altLang="en-US">
                <a:effectLst>
                  <a:outerShdw blurRad="38100" dist="38100" dir="2700000" algn="tl">
                    <a:srgbClr val="000000">
                      <a:alpha val="43137"/>
                    </a:srgbClr>
                  </a:outerShdw>
                </a:effectLst>
                <a:latin typeface="Maiandra GD" panose="020E0502030308020204" pitchFamily="34" charset="0"/>
              </a:rPr>
              <a:t>Slaves, in all things obey those who are your masters on earth, not with external service, as those who </a:t>
            </a:r>
            <a:r>
              <a:rPr lang="en-US" altLang="en-US" i="1">
                <a:effectLst>
                  <a:outerShdw blurRad="38100" dist="38100" dir="2700000" algn="tl">
                    <a:srgbClr val="000000">
                      <a:alpha val="43137"/>
                    </a:srgbClr>
                  </a:outerShdw>
                </a:effectLst>
                <a:latin typeface="Maiandra GD" panose="020E0502030308020204" pitchFamily="34" charset="0"/>
              </a:rPr>
              <a:t>merely</a:t>
            </a:r>
            <a:r>
              <a:rPr lang="en-US" altLang="en-US">
                <a:effectLst>
                  <a:outerShdw blurRad="38100" dist="38100" dir="2700000" algn="tl">
                    <a:srgbClr val="000000">
                      <a:alpha val="43137"/>
                    </a:srgbClr>
                  </a:outerShdw>
                </a:effectLst>
                <a:latin typeface="Maiandra GD" panose="020E0502030308020204" pitchFamily="34" charset="0"/>
              </a:rPr>
              <a:t> please men, but with sincerity of heart, fearing the Lord. </a:t>
            </a:r>
            <a:endParaRPr lang="en-US" altLang="en-US" dirty="0">
              <a:effectLst>
                <a:outerShdw blurRad="38100" dist="38100" dir="2700000" algn="tl">
                  <a:srgbClr val="000000">
                    <a:alpha val="43137"/>
                  </a:srgbClr>
                </a:outerShdw>
              </a:effectLst>
              <a:latin typeface="Maiandra GD" panose="020E0502030308020204" pitchFamily="34" charset="0"/>
            </a:endParaRPr>
          </a:p>
        </p:txBody>
      </p:sp>
    </p:spTree>
    <p:extLst>
      <p:ext uri="{BB962C8B-B14F-4D97-AF65-F5344CB8AC3E}">
        <p14:creationId xmlns:p14="http://schemas.microsoft.com/office/powerpoint/2010/main" val="14170881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10803467" cy="6934200"/>
          </a:xfrm>
          <a:prstGeom prst="rect">
            <a:avLst/>
          </a:prstGeom>
        </p:spPr>
      </p:pic>
      <p:sp>
        <p:nvSpPr>
          <p:cNvPr id="28674" name="TextBox 3"/>
          <p:cNvSpPr txBox="1">
            <a:spLocks noChangeArrowheads="1"/>
          </p:cNvSpPr>
          <p:nvPr/>
        </p:nvSpPr>
        <p:spPr bwMode="auto">
          <a:xfrm>
            <a:off x="1028700" y="304800"/>
            <a:ext cx="6400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1"/>
                </a:solidFill>
                <a:latin typeface="Tahoma" panose="020B0604030504040204" pitchFamily="34" charset="0"/>
              </a:defRPr>
            </a:lvl1pPr>
            <a:lvl2pPr marL="742950" indent="-285750">
              <a:defRPr sz="3200" b="1">
                <a:solidFill>
                  <a:schemeClr val="tx1"/>
                </a:solidFill>
                <a:latin typeface="Tahoma" panose="020B0604030504040204" pitchFamily="34" charset="0"/>
              </a:defRPr>
            </a:lvl2pPr>
            <a:lvl3pPr marL="1143000" indent="-228600">
              <a:defRPr sz="3200" b="1">
                <a:solidFill>
                  <a:schemeClr val="tx1"/>
                </a:solidFill>
                <a:latin typeface="Tahoma" panose="020B0604030504040204" pitchFamily="34" charset="0"/>
              </a:defRPr>
            </a:lvl3pPr>
            <a:lvl4pPr marL="1600200" indent="-228600">
              <a:defRPr sz="3200" b="1">
                <a:solidFill>
                  <a:schemeClr val="tx1"/>
                </a:solidFill>
                <a:latin typeface="Tahoma" panose="020B0604030504040204" pitchFamily="34" charset="0"/>
              </a:defRPr>
            </a:lvl4pPr>
            <a:lvl5pPr marL="2057400" indent="-228600">
              <a:defRPr sz="3200" b="1">
                <a:solidFill>
                  <a:schemeClr val="tx1"/>
                </a:solidFill>
                <a:latin typeface="Tahoma" panose="020B0604030504040204" pitchFamily="34" charset="0"/>
              </a:defRPr>
            </a:lvl5pPr>
            <a:lvl6pPr marL="2514600" indent="-228600" eaLnBrk="0" fontAlgn="base" hangingPunct="0">
              <a:spcBef>
                <a:spcPct val="0"/>
              </a:spcBef>
              <a:spcAft>
                <a:spcPct val="0"/>
              </a:spcAft>
              <a:defRPr sz="3200" b="1">
                <a:solidFill>
                  <a:schemeClr val="tx1"/>
                </a:solidFill>
                <a:latin typeface="Tahoma" panose="020B0604030504040204" pitchFamily="34" charset="0"/>
              </a:defRPr>
            </a:lvl6pPr>
            <a:lvl7pPr marL="2971800" indent="-228600" eaLnBrk="0" fontAlgn="base" hangingPunct="0">
              <a:spcBef>
                <a:spcPct val="0"/>
              </a:spcBef>
              <a:spcAft>
                <a:spcPct val="0"/>
              </a:spcAft>
              <a:defRPr sz="3200" b="1">
                <a:solidFill>
                  <a:schemeClr val="tx1"/>
                </a:solidFill>
                <a:latin typeface="Tahoma" panose="020B0604030504040204" pitchFamily="34" charset="0"/>
              </a:defRPr>
            </a:lvl7pPr>
            <a:lvl8pPr marL="3429000" indent="-228600" eaLnBrk="0" fontAlgn="base" hangingPunct="0">
              <a:spcBef>
                <a:spcPct val="0"/>
              </a:spcBef>
              <a:spcAft>
                <a:spcPct val="0"/>
              </a:spcAft>
              <a:defRPr sz="3200" b="1">
                <a:solidFill>
                  <a:schemeClr val="tx1"/>
                </a:solidFill>
                <a:latin typeface="Tahoma" panose="020B0604030504040204" pitchFamily="34" charset="0"/>
              </a:defRPr>
            </a:lvl8pPr>
            <a:lvl9pPr marL="3886200" indent="-228600" eaLnBrk="0" fontAlgn="base" hangingPunct="0">
              <a:spcBef>
                <a:spcPct val="0"/>
              </a:spcBef>
              <a:spcAft>
                <a:spcPct val="0"/>
              </a:spcAft>
              <a:defRPr sz="3200" b="1">
                <a:solidFill>
                  <a:schemeClr val="tx1"/>
                </a:solidFill>
                <a:latin typeface="Tahoma" panose="020B0604030504040204" pitchFamily="34" charset="0"/>
              </a:defRPr>
            </a:lvl9pPr>
          </a:lstStyle>
          <a:p>
            <a:r>
              <a:rPr lang="en-US" altLang="en-US" b="0" dirty="0">
                <a:effectLst>
                  <a:outerShdw blurRad="38100" dist="38100" dir="2700000" algn="tl">
                    <a:srgbClr val="000000">
                      <a:alpha val="43137"/>
                    </a:srgbClr>
                  </a:outerShdw>
                </a:effectLst>
              </a:rPr>
              <a:t>Work connects us with others</a:t>
            </a:r>
          </a:p>
        </p:txBody>
      </p:sp>
      <p:sp>
        <p:nvSpPr>
          <p:cNvPr id="2" name="Rectangle 1"/>
          <p:cNvSpPr/>
          <p:nvPr/>
        </p:nvSpPr>
        <p:spPr>
          <a:xfrm>
            <a:off x="5181600" y="1687025"/>
            <a:ext cx="5867400" cy="1077218"/>
          </a:xfrm>
          <a:prstGeom prst="rect">
            <a:avLst/>
          </a:prstGeom>
        </p:spPr>
        <p:txBody>
          <a:bodyPr wrap="square">
            <a:spAutoFit/>
          </a:bodyPr>
          <a:lstStyle/>
          <a:p>
            <a:r>
              <a:rPr lang="en-US" altLang="en-US" b="0" dirty="0">
                <a:solidFill>
                  <a:schemeClr val="bg1"/>
                </a:solidFill>
                <a:effectLst>
                  <a:outerShdw blurRad="38100" dist="38100" dir="2700000" algn="tl">
                    <a:srgbClr val="000000">
                      <a:alpha val="43137"/>
                    </a:srgbClr>
                  </a:outerShdw>
                </a:effectLst>
              </a:rPr>
              <a:t>Work brings personal satisfaction</a:t>
            </a:r>
          </a:p>
        </p:txBody>
      </p:sp>
      <p:sp>
        <p:nvSpPr>
          <p:cNvPr id="3" name="Rectangle 2"/>
          <p:cNvSpPr/>
          <p:nvPr/>
        </p:nvSpPr>
        <p:spPr>
          <a:xfrm>
            <a:off x="4572000" y="3195294"/>
            <a:ext cx="4724400" cy="1077218"/>
          </a:xfrm>
          <a:prstGeom prst="rect">
            <a:avLst/>
          </a:prstGeom>
        </p:spPr>
        <p:txBody>
          <a:bodyPr wrap="square">
            <a:spAutoFit/>
          </a:bodyPr>
          <a:lstStyle/>
          <a:p>
            <a:r>
              <a:rPr lang="en-US" altLang="en-US" b="0" dirty="0">
                <a:effectLst>
                  <a:outerShdw blurRad="38100" dist="38100" dir="2700000" algn="tl">
                    <a:srgbClr val="000000">
                      <a:alpha val="43137"/>
                    </a:srgbClr>
                  </a:outerShdw>
                </a:effectLst>
              </a:rPr>
              <a:t>Work is God’s way for us to take care </a:t>
            </a:r>
            <a:r>
              <a:rPr lang="en-US" altLang="en-US" b="0" dirty="0" smtClean="0">
                <a:effectLst>
                  <a:outerShdw blurRad="38100" dist="38100" dir="2700000" algn="tl">
                    <a:srgbClr val="000000">
                      <a:alpha val="43137"/>
                    </a:srgbClr>
                  </a:outerShdw>
                </a:effectLst>
              </a:rPr>
              <a:t>of </a:t>
            </a:r>
            <a:r>
              <a:rPr lang="en-US" altLang="en-US" b="0" dirty="0">
                <a:effectLst>
                  <a:outerShdw blurRad="38100" dist="38100" dir="2700000" algn="tl">
                    <a:srgbClr val="000000">
                      <a:alpha val="43137"/>
                    </a:srgbClr>
                  </a:outerShdw>
                </a:effectLst>
              </a:rPr>
              <a:t>ourselves</a:t>
            </a:r>
          </a:p>
        </p:txBody>
      </p:sp>
    </p:spTree>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additive="base">
                                        <p:cTn id="7" dur="500" fill="hold"/>
                                        <p:tgtEl>
                                          <p:spTgt spid="28674"/>
                                        </p:tgtEl>
                                        <p:attrNameLst>
                                          <p:attrName>ppt_x</p:attrName>
                                        </p:attrNameLst>
                                      </p:cBhvr>
                                      <p:tavLst>
                                        <p:tav tm="0">
                                          <p:val>
                                            <p:strVal val="0-#ppt_w/2"/>
                                          </p:val>
                                        </p:tav>
                                        <p:tav tm="100000">
                                          <p:val>
                                            <p:strVal val="#ppt_x"/>
                                          </p:val>
                                        </p:tav>
                                      </p:tavLst>
                                    </p:anim>
                                    <p:anim calcmode="lin" valueType="num">
                                      <p:cBhvr additive="base">
                                        <p:cTn id="8" dur="500" fill="hold"/>
                                        <p:tgtEl>
                                          <p:spTgt spid="2867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197" y="-304800"/>
            <a:ext cx="10194681" cy="7693007"/>
          </a:xfrm>
          <a:prstGeom prst="rect">
            <a:avLst/>
          </a:prstGeom>
        </p:spPr>
      </p:pic>
      <p:sp>
        <p:nvSpPr>
          <p:cNvPr id="31746" name="TextBox 3"/>
          <p:cNvSpPr txBox="1">
            <a:spLocks noChangeArrowheads="1"/>
          </p:cNvSpPr>
          <p:nvPr/>
        </p:nvSpPr>
        <p:spPr bwMode="auto">
          <a:xfrm>
            <a:off x="301868" y="771644"/>
            <a:ext cx="821055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b="1">
                <a:solidFill>
                  <a:schemeClr val="tx1"/>
                </a:solidFill>
                <a:latin typeface="Tahoma" panose="020B0604030504040204" pitchFamily="34" charset="0"/>
              </a:defRPr>
            </a:lvl1pPr>
            <a:lvl2pPr marL="742950" indent="-285750">
              <a:defRPr sz="3200" b="1">
                <a:solidFill>
                  <a:schemeClr val="tx1"/>
                </a:solidFill>
                <a:latin typeface="Tahoma" panose="020B0604030504040204" pitchFamily="34" charset="0"/>
              </a:defRPr>
            </a:lvl2pPr>
            <a:lvl3pPr marL="1143000" indent="-228600">
              <a:defRPr sz="3200" b="1">
                <a:solidFill>
                  <a:schemeClr val="tx1"/>
                </a:solidFill>
                <a:latin typeface="Tahoma" panose="020B0604030504040204" pitchFamily="34" charset="0"/>
              </a:defRPr>
            </a:lvl3pPr>
            <a:lvl4pPr marL="1600200" indent="-228600">
              <a:defRPr sz="3200" b="1">
                <a:solidFill>
                  <a:schemeClr val="tx1"/>
                </a:solidFill>
                <a:latin typeface="Tahoma" panose="020B0604030504040204" pitchFamily="34" charset="0"/>
              </a:defRPr>
            </a:lvl4pPr>
            <a:lvl5pPr marL="2057400" indent="-228600">
              <a:defRPr sz="3200" b="1">
                <a:solidFill>
                  <a:schemeClr val="tx1"/>
                </a:solidFill>
                <a:latin typeface="Tahoma" panose="020B0604030504040204" pitchFamily="34" charset="0"/>
              </a:defRPr>
            </a:lvl5pPr>
            <a:lvl6pPr marL="2514600" indent="-228600" eaLnBrk="0" fontAlgn="base" hangingPunct="0">
              <a:spcBef>
                <a:spcPct val="0"/>
              </a:spcBef>
              <a:spcAft>
                <a:spcPct val="0"/>
              </a:spcAft>
              <a:defRPr sz="3200" b="1">
                <a:solidFill>
                  <a:schemeClr val="tx1"/>
                </a:solidFill>
                <a:latin typeface="Tahoma" panose="020B0604030504040204" pitchFamily="34" charset="0"/>
              </a:defRPr>
            </a:lvl6pPr>
            <a:lvl7pPr marL="2971800" indent="-228600" eaLnBrk="0" fontAlgn="base" hangingPunct="0">
              <a:spcBef>
                <a:spcPct val="0"/>
              </a:spcBef>
              <a:spcAft>
                <a:spcPct val="0"/>
              </a:spcAft>
              <a:defRPr sz="3200" b="1">
                <a:solidFill>
                  <a:schemeClr val="tx1"/>
                </a:solidFill>
                <a:latin typeface="Tahoma" panose="020B0604030504040204" pitchFamily="34" charset="0"/>
              </a:defRPr>
            </a:lvl7pPr>
            <a:lvl8pPr marL="3429000" indent="-228600" eaLnBrk="0" fontAlgn="base" hangingPunct="0">
              <a:spcBef>
                <a:spcPct val="0"/>
              </a:spcBef>
              <a:spcAft>
                <a:spcPct val="0"/>
              </a:spcAft>
              <a:defRPr sz="3200" b="1">
                <a:solidFill>
                  <a:schemeClr val="tx1"/>
                </a:solidFill>
                <a:latin typeface="Tahoma" panose="020B0604030504040204" pitchFamily="34" charset="0"/>
              </a:defRPr>
            </a:lvl8pPr>
            <a:lvl9pPr marL="3886200" indent="-228600" eaLnBrk="0" fontAlgn="base" hangingPunct="0">
              <a:spcBef>
                <a:spcPct val="0"/>
              </a:spcBef>
              <a:spcAft>
                <a:spcPct val="0"/>
              </a:spcAft>
              <a:defRPr sz="3200" b="1">
                <a:solidFill>
                  <a:schemeClr val="tx1"/>
                </a:solidFill>
                <a:latin typeface="Tahoma" panose="020B0604030504040204" pitchFamily="34" charset="0"/>
              </a:defRPr>
            </a:lvl9pPr>
          </a:lstStyle>
          <a:p>
            <a:r>
              <a:rPr lang="en-US" altLang="en-US" dirty="0">
                <a:effectLst>
                  <a:outerShdw blurRad="38100" dist="38100" dir="2700000" algn="tl">
                    <a:srgbClr val="000000">
                      <a:alpha val="43137"/>
                    </a:srgbClr>
                  </a:outerShdw>
                </a:effectLst>
                <a:latin typeface="Maiandra GD" panose="020E0502030308020204" pitchFamily="34" charset="0"/>
              </a:rPr>
              <a:t>2 Timothy 2:15   </a:t>
            </a:r>
            <a:r>
              <a:rPr lang="en-US" altLang="en-US" baseline="30000" dirty="0">
                <a:effectLst>
                  <a:outerShdw blurRad="38100" dist="38100" dir="2700000" algn="tl">
                    <a:srgbClr val="000000">
                      <a:alpha val="43137"/>
                    </a:srgbClr>
                  </a:outerShdw>
                </a:effectLst>
                <a:latin typeface="Maiandra GD" panose="020E0502030308020204" pitchFamily="34" charset="0"/>
              </a:rPr>
              <a:t> </a:t>
            </a:r>
            <a:r>
              <a:rPr lang="en-US" altLang="en-US" dirty="0">
                <a:effectLst>
                  <a:outerShdw blurRad="38100" dist="38100" dir="2700000" algn="tl">
                    <a:srgbClr val="000000">
                      <a:alpha val="43137"/>
                    </a:srgbClr>
                  </a:outerShdw>
                </a:effectLst>
                <a:latin typeface="Maiandra GD" panose="020E0502030308020204" pitchFamily="34" charset="0"/>
              </a:rPr>
              <a:t>Be diligent to present yourself approved to God </a:t>
            </a:r>
            <a:r>
              <a:rPr lang="en-US" altLang="en-US" dirty="0">
                <a:solidFill>
                  <a:srgbClr val="FF0000"/>
                </a:solidFill>
                <a:effectLst>
                  <a:outerShdw blurRad="38100" dist="38100" dir="2700000" algn="tl">
                    <a:srgbClr val="000000">
                      <a:alpha val="43137"/>
                    </a:srgbClr>
                  </a:outerShdw>
                </a:effectLst>
                <a:latin typeface="Maiandra GD" panose="020E0502030308020204" pitchFamily="34" charset="0"/>
              </a:rPr>
              <a:t>as a workman who does not need to be ashamed</a:t>
            </a:r>
            <a:r>
              <a:rPr lang="en-US" altLang="en-US" dirty="0">
                <a:effectLst>
                  <a:outerShdw blurRad="38100" dist="38100" dir="2700000" algn="tl">
                    <a:srgbClr val="000000">
                      <a:alpha val="43137"/>
                    </a:srgbClr>
                  </a:outerShdw>
                </a:effectLst>
                <a:latin typeface="Maiandra GD" panose="020E0502030308020204" pitchFamily="34" charset="0"/>
              </a:rPr>
              <a:t>, accurately handling the word of truth.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2805" y="2800350"/>
            <a:ext cx="1314450" cy="137064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3490" y="2800350"/>
            <a:ext cx="1314450" cy="1370646"/>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77105" y="2809494"/>
            <a:ext cx="1314450" cy="1370646"/>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2636" y="2833747"/>
            <a:ext cx="1314450" cy="1370646"/>
          </a:xfrm>
          <a:prstGeom prst="rect">
            <a:avLst/>
          </a:prstGeom>
        </p:spPr>
      </p:pic>
      <p:sp>
        <p:nvSpPr>
          <p:cNvPr id="2" name="Rectangle 1"/>
          <p:cNvSpPr/>
          <p:nvPr/>
        </p:nvSpPr>
        <p:spPr>
          <a:xfrm>
            <a:off x="139944" y="4170996"/>
            <a:ext cx="8534400" cy="2554545"/>
          </a:xfrm>
          <a:prstGeom prst="rect">
            <a:avLst/>
          </a:prstGeom>
        </p:spPr>
        <p:txBody>
          <a:bodyPr wrap="square">
            <a:spAutoFit/>
          </a:bodyPr>
          <a:lstStyle/>
          <a:p>
            <a:r>
              <a:rPr lang="en-US" altLang="en-US" dirty="0">
                <a:effectLst>
                  <a:outerShdw blurRad="38100" dist="38100" dir="2700000" algn="tl">
                    <a:srgbClr val="000000">
                      <a:alpha val="43137"/>
                    </a:srgbClr>
                  </a:outerShdw>
                </a:effectLst>
                <a:latin typeface="Maiandra GD" panose="020E0502030308020204" pitchFamily="34" charset="0"/>
              </a:rPr>
              <a:t>Matthew 25:21 </a:t>
            </a:r>
            <a:r>
              <a:rPr lang="en-US" altLang="en-US" dirty="0" smtClean="0">
                <a:effectLst>
                  <a:outerShdw blurRad="38100" dist="38100" dir="2700000" algn="tl">
                    <a:srgbClr val="000000">
                      <a:alpha val="43137"/>
                    </a:srgbClr>
                  </a:outerShdw>
                </a:effectLst>
                <a:latin typeface="Maiandra GD" panose="020E0502030308020204" pitchFamily="34" charset="0"/>
              </a:rPr>
              <a:t>His </a:t>
            </a:r>
            <a:r>
              <a:rPr lang="en-US" altLang="en-US" dirty="0">
                <a:effectLst>
                  <a:outerShdw blurRad="38100" dist="38100" dir="2700000" algn="tl">
                    <a:srgbClr val="000000">
                      <a:alpha val="43137"/>
                    </a:srgbClr>
                  </a:outerShdw>
                </a:effectLst>
                <a:latin typeface="Maiandra GD" panose="020E0502030308020204" pitchFamily="34" charset="0"/>
              </a:rPr>
              <a:t>master said to him, ‘Well done, good and faithful slave. You were faithful with a few things, I will put you in charge of many things; enter into the joy of your master’</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462580" cy="6858000"/>
          </a:xfrm>
          <a:prstGeom prst="rect">
            <a:avLst/>
          </a:prstGeom>
        </p:spPr>
      </p:pic>
      <p:sp>
        <p:nvSpPr>
          <p:cNvPr id="33794" name="TextBox 3"/>
          <p:cNvSpPr txBox="1">
            <a:spLocks noChangeArrowheads="1"/>
          </p:cNvSpPr>
          <p:nvPr/>
        </p:nvSpPr>
        <p:spPr bwMode="auto">
          <a:xfrm>
            <a:off x="742951" y="605857"/>
            <a:ext cx="65722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1"/>
                </a:solidFill>
                <a:latin typeface="Tahoma" panose="020B0604030504040204" pitchFamily="34" charset="0"/>
              </a:defRPr>
            </a:lvl1pPr>
            <a:lvl2pPr marL="742950" indent="-285750">
              <a:defRPr sz="3200" b="1">
                <a:solidFill>
                  <a:schemeClr val="tx1"/>
                </a:solidFill>
                <a:latin typeface="Tahoma" panose="020B0604030504040204" pitchFamily="34" charset="0"/>
              </a:defRPr>
            </a:lvl2pPr>
            <a:lvl3pPr marL="1143000" indent="-228600">
              <a:defRPr sz="3200" b="1">
                <a:solidFill>
                  <a:schemeClr val="tx1"/>
                </a:solidFill>
                <a:latin typeface="Tahoma" panose="020B0604030504040204" pitchFamily="34" charset="0"/>
              </a:defRPr>
            </a:lvl3pPr>
            <a:lvl4pPr marL="1600200" indent="-228600">
              <a:defRPr sz="3200" b="1">
                <a:solidFill>
                  <a:schemeClr val="tx1"/>
                </a:solidFill>
                <a:latin typeface="Tahoma" panose="020B0604030504040204" pitchFamily="34" charset="0"/>
              </a:defRPr>
            </a:lvl4pPr>
            <a:lvl5pPr marL="2057400" indent="-228600">
              <a:defRPr sz="3200" b="1">
                <a:solidFill>
                  <a:schemeClr val="tx1"/>
                </a:solidFill>
                <a:latin typeface="Tahoma" panose="020B0604030504040204" pitchFamily="34" charset="0"/>
              </a:defRPr>
            </a:lvl5pPr>
            <a:lvl6pPr marL="2514600" indent="-228600" eaLnBrk="0" fontAlgn="base" hangingPunct="0">
              <a:spcBef>
                <a:spcPct val="0"/>
              </a:spcBef>
              <a:spcAft>
                <a:spcPct val="0"/>
              </a:spcAft>
              <a:defRPr sz="3200" b="1">
                <a:solidFill>
                  <a:schemeClr val="tx1"/>
                </a:solidFill>
                <a:latin typeface="Tahoma" panose="020B0604030504040204" pitchFamily="34" charset="0"/>
              </a:defRPr>
            </a:lvl6pPr>
            <a:lvl7pPr marL="2971800" indent="-228600" eaLnBrk="0" fontAlgn="base" hangingPunct="0">
              <a:spcBef>
                <a:spcPct val="0"/>
              </a:spcBef>
              <a:spcAft>
                <a:spcPct val="0"/>
              </a:spcAft>
              <a:defRPr sz="3200" b="1">
                <a:solidFill>
                  <a:schemeClr val="tx1"/>
                </a:solidFill>
                <a:latin typeface="Tahoma" panose="020B0604030504040204" pitchFamily="34" charset="0"/>
              </a:defRPr>
            </a:lvl7pPr>
            <a:lvl8pPr marL="3429000" indent="-228600" eaLnBrk="0" fontAlgn="base" hangingPunct="0">
              <a:spcBef>
                <a:spcPct val="0"/>
              </a:spcBef>
              <a:spcAft>
                <a:spcPct val="0"/>
              </a:spcAft>
              <a:defRPr sz="3200" b="1">
                <a:solidFill>
                  <a:schemeClr val="tx1"/>
                </a:solidFill>
                <a:latin typeface="Tahoma" panose="020B0604030504040204" pitchFamily="34" charset="0"/>
              </a:defRPr>
            </a:lvl8pPr>
            <a:lvl9pPr marL="3886200" indent="-228600" eaLnBrk="0" fontAlgn="base" hangingPunct="0">
              <a:spcBef>
                <a:spcPct val="0"/>
              </a:spcBef>
              <a:spcAft>
                <a:spcPct val="0"/>
              </a:spcAft>
              <a:defRPr sz="3200" b="1">
                <a:solidFill>
                  <a:schemeClr val="tx1"/>
                </a:solidFill>
                <a:latin typeface="Tahoma" panose="020B0604030504040204" pitchFamily="34" charset="0"/>
              </a:defRPr>
            </a:lvl9pPr>
          </a:lstStyle>
          <a:p>
            <a:r>
              <a:rPr lang="en-US" altLang="en-US" dirty="0" err="1">
                <a:solidFill>
                  <a:schemeClr val="bg1"/>
                </a:solidFill>
                <a:effectLst>
                  <a:outerShdw blurRad="38100" dist="38100" dir="2700000" algn="tl">
                    <a:srgbClr val="000000">
                      <a:alpha val="43137"/>
                    </a:srgbClr>
                  </a:outerShdw>
                </a:effectLst>
              </a:rPr>
              <a:t>Eph</a:t>
            </a:r>
            <a:r>
              <a:rPr lang="en-US" altLang="en-US" dirty="0">
                <a:solidFill>
                  <a:schemeClr val="bg1"/>
                </a:solidFill>
                <a:effectLst>
                  <a:outerShdw blurRad="38100" dist="38100" dir="2700000" algn="tl">
                    <a:srgbClr val="000000">
                      <a:alpha val="43137"/>
                    </a:srgbClr>
                  </a:outerShdw>
                </a:effectLst>
              </a:rPr>
              <a:t> 6:5 sincerity of heart</a:t>
            </a:r>
          </a:p>
        </p:txBody>
      </p:sp>
      <p:sp>
        <p:nvSpPr>
          <p:cNvPr id="2" name="Rectangle 1"/>
          <p:cNvSpPr/>
          <p:nvPr/>
        </p:nvSpPr>
        <p:spPr>
          <a:xfrm>
            <a:off x="1268330" y="1504101"/>
            <a:ext cx="6016391" cy="584775"/>
          </a:xfrm>
          <a:prstGeom prst="rect">
            <a:avLst/>
          </a:prstGeom>
        </p:spPr>
        <p:txBody>
          <a:bodyPr wrap="none">
            <a:spAutoFit/>
          </a:bodyPr>
          <a:lstStyle/>
          <a:p>
            <a:r>
              <a:rPr lang="en-US" altLang="en-US" dirty="0" err="1">
                <a:solidFill>
                  <a:schemeClr val="bg1"/>
                </a:solidFill>
                <a:effectLst>
                  <a:outerShdw blurRad="38100" dist="38100" dir="2700000" algn="tl">
                    <a:srgbClr val="000000">
                      <a:alpha val="43137"/>
                    </a:srgbClr>
                  </a:outerShdw>
                </a:effectLst>
              </a:rPr>
              <a:t>Eph</a:t>
            </a:r>
            <a:r>
              <a:rPr lang="en-US" altLang="en-US" dirty="0">
                <a:solidFill>
                  <a:schemeClr val="bg1"/>
                </a:solidFill>
                <a:effectLst>
                  <a:outerShdw blurRad="38100" dist="38100" dir="2700000" algn="tl">
                    <a:srgbClr val="000000">
                      <a:alpha val="43137"/>
                    </a:srgbClr>
                  </a:outerShdw>
                </a:effectLst>
              </a:rPr>
              <a:t> 6:6 not with eye service</a:t>
            </a:r>
          </a:p>
        </p:txBody>
      </p:sp>
      <p:sp>
        <p:nvSpPr>
          <p:cNvPr id="3" name="Rectangle 2"/>
          <p:cNvSpPr/>
          <p:nvPr/>
        </p:nvSpPr>
        <p:spPr>
          <a:xfrm>
            <a:off x="742951" y="2343150"/>
            <a:ext cx="4211409" cy="584775"/>
          </a:xfrm>
          <a:prstGeom prst="rect">
            <a:avLst/>
          </a:prstGeom>
        </p:spPr>
        <p:txBody>
          <a:bodyPr wrap="none">
            <a:spAutoFit/>
          </a:bodyPr>
          <a:lstStyle/>
          <a:p>
            <a:r>
              <a:rPr lang="en-US" altLang="en-US" dirty="0" err="1">
                <a:solidFill>
                  <a:schemeClr val="bg1"/>
                </a:solidFill>
                <a:effectLst>
                  <a:outerShdw blurRad="38100" dist="38100" dir="2700000" algn="tl">
                    <a:srgbClr val="000000">
                      <a:alpha val="43137"/>
                    </a:srgbClr>
                  </a:outerShdw>
                </a:effectLst>
              </a:rPr>
              <a:t>Eph</a:t>
            </a:r>
            <a:r>
              <a:rPr lang="en-US" altLang="en-US" dirty="0">
                <a:solidFill>
                  <a:schemeClr val="bg1"/>
                </a:solidFill>
                <a:effectLst>
                  <a:outerShdw blurRad="38100" dist="38100" dir="2700000" algn="tl">
                    <a:srgbClr val="000000">
                      <a:alpha val="43137"/>
                    </a:srgbClr>
                  </a:outerShdw>
                </a:effectLst>
              </a:rPr>
              <a:t> 6:6 as to Christ</a:t>
            </a:r>
          </a:p>
        </p:txBody>
      </p:sp>
      <p:sp>
        <p:nvSpPr>
          <p:cNvPr id="5" name="TextBox 4"/>
          <p:cNvSpPr txBox="1"/>
          <p:nvPr/>
        </p:nvSpPr>
        <p:spPr>
          <a:xfrm>
            <a:off x="1355217" y="3141746"/>
            <a:ext cx="6457950" cy="1077218"/>
          </a:xfrm>
          <a:prstGeom prst="rect">
            <a:avLst/>
          </a:prstGeom>
          <a:noFill/>
        </p:spPr>
        <p:txBody>
          <a:bodyPr wrap="square" rtlCol="0">
            <a:spAutoFit/>
          </a:bodyPr>
          <a:lstStyle/>
          <a:p>
            <a:r>
              <a:rPr lang="en-US" dirty="0" err="1">
                <a:solidFill>
                  <a:schemeClr val="bg1"/>
                </a:solidFill>
                <a:effectLst>
                  <a:outerShdw blurRad="38100" dist="38100" dir="2700000" algn="tl">
                    <a:srgbClr val="000000">
                      <a:alpha val="43137"/>
                    </a:srgbClr>
                  </a:outerShdw>
                </a:effectLst>
              </a:rPr>
              <a:t>Eph</a:t>
            </a:r>
            <a:r>
              <a:rPr lang="en-US" dirty="0">
                <a:solidFill>
                  <a:schemeClr val="bg1"/>
                </a:solidFill>
                <a:effectLst>
                  <a:outerShdw blurRad="38100" dist="38100" dir="2700000" algn="tl">
                    <a:srgbClr val="000000">
                      <a:alpha val="43137"/>
                    </a:srgbClr>
                  </a:outerShdw>
                </a:effectLst>
              </a:rPr>
              <a:t> 6:6 doing the will of God 	from the heart</a:t>
            </a:r>
          </a:p>
        </p:txBody>
      </p:sp>
    </p:spTree>
  </p:cSld>
  <p:clrMapOvr>
    <a:masterClrMapping/>
  </p:clrMapOvr>
  <p:transition xmlns:p14="http://schemas.microsoft.com/office/powerpoint/2010/main" spd="slow">
    <p:wheel spokes="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barn(inVertical)">
                                      <p:cBhvr>
                                        <p:cTn id="7" dur="500"/>
                                        <p:tgtEl>
                                          <p:spTgt spid="3379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2" grpId="0"/>
      <p:bldP spid="3"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3"/>
          <p:cNvSpPr txBox="1">
            <a:spLocks noChangeArrowheads="1"/>
          </p:cNvSpPr>
          <p:nvPr/>
        </p:nvSpPr>
        <p:spPr bwMode="auto">
          <a:xfrm>
            <a:off x="152400" y="27432"/>
            <a:ext cx="8991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b="1">
                <a:solidFill>
                  <a:schemeClr val="tx1"/>
                </a:solidFill>
                <a:latin typeface="Tahoma" panose="020B0604030504040204" pitchFamily="34" charset="0"/>
              </a:defRPr>
            </a:lvl1pPr>
            <a:lvl2pPr marL="742950" indent="-285750">
              <a:defRPr sz="3200" b="1">
                <a:solidFill>
                  <a:schemeClr val="tx1"/>
                </a:solidFill>
                <a:latin typeface="Tahoma" panose="020B0604030504040204" pitchFamily="34" charset="0"/>
              </a:defRPr>
            </a:lvl2pPr>
            <a:lvl3pPr marL="1143000" indent="-228600">
              <a:defRPr sz="3200" b="1">
                <a:solidFill>
                  <a:schemeClr val="tx1"/>
                </a:solidFill>
                <a:latin typeface="Tahoma" panose="020B0604030504040204" pitchFamily="34" charset="0"/>
              </a:defRPr>
            </a:lvl3pPr>
            <a:lvl4pPr marL="1600200" indent="-228600">
              <a:defRPr sz="3200" b="1">
                <a:solidFill>
                  <a:schemeClr val="tx1"/>
                </a:solidFill>
                <a:latin typeface="Tahoma" panose="020B0604030504040204" pitchFamily="34" charset="0"/>
              </a:defRPr>
            </a:lvl4pPr>
            <a:lvl5pPr marL="2057400" indent="-228600">
              <a:defRPr sz="3200" b="1">
                <a:solidFill>
                  <a:schemeClr val="tx1"/>
                </a:solidFill>
                <a:latin typeface="Tahoma" panose="020B0604030504040204" pitchFamily="34" charset="0"/>
              </a:defRPr>
            </a:lvl5pPr>
            <a:lvl6pPr marL="2514600" indent="-228600" eaLnBrk="0" fontAlgn="base" hangingPunct="0">
              <a:spcBef>
                <a:spcPct val="0"/>
              </a:spcBef>
              <a:spcAft>
                <a:spcPct val="0"/>
              </a:spcAft>
              <a:defRPr sz="3200" b="1">
                <a:solidFill>
                  <a:schemeClr val="tx1"/>
                </a:solidFill>
                <a:latin typeface="Tahoma" panose="020B0604030504040204" pitchFamily="34" charset="0"/>
              </a:defRPr>
            </a:lvl6pPr>
            <a:lvl7pPr marL="2971800" indent="-228600" eaLnBrk="0" fontAlgn="base" hangingPunct="0">
              <a:spcBef>
                <a:spcPct val="0"/>
              </a:spcBef>
              <a:spcAft>
                <a:spcPct val="0"/>
              </a:spcAft>
              <a:defRPr sz="3200" b="1">
                <a:solidFill>
                  <a:schemeClr val="tx1"/>
                </a:solidFill>
                <a:latin typeface="Tahoma" panose="020B0604030504040204" pitchFamily="34" charset="0"/>
              </a:defRPr>
            </a:lvl7pPr>
            <a:lvl8pPr marL="3429000" indent="-228600" eaLnBrk="0" fontAlgn="base" hangingPunct="0">
              <a:spcBef>
                <a:spcPct val="0"/>
              </a:spcBef>
              <a:spcAft>
                <a:spcPct val="0"/>
              </a:spcAft>
              <a:defRPr sz="3200" b="1">
                <a:solidFill>
                  <a:schemeClr val="tx1"/>
                </a:solidFill>
                <a:latin typeface="Tahoma" panose="020B0604030504040204" pitchFamily="34" charset="0"/>
              </a:defRPr>
            </a:lvl8pPr>
            <a:lvl9pPr marL="3886200" indent="-228600" eaLnBrk="0" fontAlgn="base" hangingPunct="0">
              <a:spcBef>
                <a:spcPct val="0"/>
              </a:spcBef>
              <a:spcAft>
                <a:spcPct val="0"/>
              </a:spcAft>
              <a:defRPr sz="3200" b="1">
                <a:solidFill>
                  <a:schemeClr val="tx1"/>
                </a:solidFill>
                <a:latin typeface="Tahoma" panose="020B0604030504040204" pitchFamily="34" charset="0"/>
              </a:defRPr>
            </a:lvl9pPr>
          </a:lstStyle>
          <a:p>
            <a:r>
              <a:rPr lang="en-US" altLang="en-US" dirty="0">
                <a:effectLst>
                  <a:outerShdw blurRad="38100" dist="38100" dir="2700000" algn="tl">
                    <a:srgbClr val="000000">
                      <a:alpha val="43137"/>
                    </a:srgbClr>
                  </a:outerShdw>
                </a:effectLst>
                <a:latin typeface="Maiandra GD" panose="020E0502030308020204" pitchFamily="34" charset="0"/>
              </a:rPr>
              <a:t>Titus 2:9-10 “Urge </a:t>
            </a:r>
            <a:r>
              <a:rPr lang="en-US" altLang="en-US" dirty="0" err="1">
                <a:effectLst>
                  <a:outerShdw blurRad="38100" dist="38100" dir="2700000" algn="tl">
                    <a:srgbClr val="000000">
                      <a:alpha val="43137"/>
                    </a:srgbClr>
                  </a:outerShdw>
                </a:effectLst>
                <a:latin typeface="Maiandra GD" panose="020E0502030308020204" pitchFamily="34" charset="0"/>
              </a:rPr>
              <a:t>bondslaves</a:t>
            </a:r>
            <a:r>
              <a:rPr lang="en-US" altLang="en-US" dirty="0">
                <a:effectLst>
                  <a:outerShdw blurRad="38100" dist="38100" dir="2700000" algn="tl">
                    <a:srgbClr val="000000">
                      <a:alpha val="43137"/>
                    </a:srgbClr>
                  </a:outerShdw>
                </a:effectLst>
                <a:latin typeface="Maiandra GD" panose="020E0502030308020204" pitchFamily="34" charset="0"/>
              </a:rPr>
              <a:t> to be subject to their own masters in everything, to be well-pleasing, not argumentative, not pilfering, but showing all good faith that they may adorn the doctrine of God our Savior in every respect.”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400" y="2966189"/>
            <a:ext cx="5848350" cy="3891811"/>
          </a:xfrm>
          <a:prstGeom prst="rect">
            <a:avLst/>
          </a:prstGeom>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26325" t="39598" r="2600" b="6405"/>
          <a:stretch/>
        </p:blipFill>
        <p:spPr>
          <a:xfrm>
            <a:off x="-57150" y="2743200"/>
            <a:ext cx="9258300" cy="2571750"/>
          </a:xfrm>
          <a:prstGeom prst="rect">
            <a:avLst/>
          </a:prstGeom>
        </p:spPr>
      </p:pic>
      <p:sp>
        <p:nvSpPr>
          <p:cNvPr id="7" name="TextBox 6"/>
          <p:cNvSpPr txBox="1"/>
          <p:nvPr/>
        </p:nvSpPr>
        <p:spPr>
          <a:xfrm>
            <a:off x="42862" y="1371600"/>
            <a:ext cx="9058275" cy="692497"/>
          </a:xfrm>
          <a:prstGeom prst="rect">
            <a:avLst/>
          </a:prstGeom>
          <a:noFill/>
        </p:spPr>
        <p:txBody>
          <a:bodyPr wrap="square" rtlCol="0">
            <a:spAutoFit/>
          </a:bodyPr>
          <a:lstStyle/>
          <a:p>
            <a:pPr algn="ctr"/>
            <a:r>
              <a:rPr lang="en-US" sz="3900" dirty="0">
                <a:solidFill>
                  <a:srgbClr val="0000FF"/>
                </a:solidFill>
                <a:effectLst>
                  <a:outerShdw blurRad="38100" dist="38100" dir="2700000" algn="tl">
                    <a:srgbClr val="000000">
                      <a:alpha val="43137"/>
                    </a:srgbClr>
                  </a:outerShdw>
                </a:effectLst>
              </a:rPr>
              <a:t>Hi Ho, Hi Ho, it’s off to work we go!</a:t>
            </a:r>
          </a:p>
        </p:txBody>
      </p:sp>
    </p:spTree>
    <p:extLst>
      <p:ext uri="{BB962C8B-B14F-4D97-AF65-F5344CB8AC3E}">
        <p14:creationId xmlns:p14="http://schemas.microsoft.com/office/powerpoint/2010/main" val="471475018"/>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bwMode="auto">
          <a:xfrm>
            <a:off x="4840488" y="361734"/>
            <a:ext cx="3886200" cy="1771650"/>
          </a:xfrm>
          <a:prstGeom prst="ellipse">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endParaRPr lang="en-US"/>
          </a:p>
        </p:txBody>
      </p:sp>
      <p:pic>
        <p:nvPicPr>
          <p:cNvPr id="22531" name="Picture 3" descr="b161497163150d6ca09303916df01fc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2" y="1143000"/>
            <a:ext cx="4857750" cy="48577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Rectangle 1"/>
          <p:cNvSpPr/>
          <p:nvPr/>
        </p:nvSpPr>
        <p:spPr bwMode="auto">
          <a:xfrm>
            <a:off x="3314701" y="5200650"/>
            <a:ext cx="1380392" cy="8001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endParaRPr lang="en-US" sz="2400"/>
          </a:p>
        </p:txBody>
      </p:sp>
      <p:sp>
        <p:nvSpPr>
          <p:cNvPr id="3" name="Oval 2"/>
          <p:cNvSpPr/>
          <p:nvPr/>
        </p:nvSpPr>
        <p:spPr bwMode="auto">
          <a:xfrm>
            <a:off x="4511919" y="152861"/>
            <a:ext cx="4133850" cy="177165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endParaRPr lang="en-US"/>
          </a:p>
        </p:txBody>
      </p:sp>
      <p:sp>
        <p:nvSpPr>
          <p:cNvPr id="22530" name="TextBox 3"/>
          <p:cNvSpPr txBox="1">
            <a:spLocks noChangeArrowheads="1"/>
          </p:cNvSpPr>
          <p:nvPr/>
        </p:nvSpPr>
        <p:spPr bwMode="auto">
          <a:xfrm>
            <a:off x="4810008" y="321323"/>
            <a:ext cx="364757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b="1">
                <a:solidFill>
                  <a:schemeClr val="tx1"/>
                </a:solidFill>
                <a:latin typeface="Tahoma" panose="020B0604030504040204" pitchFamily="34" charset="0"/>
              </a:defRPr>
            </a:lvl1pPr>
            <a:lvl2pPr marL="742950" indent="-285750">
              <a:defRPr sz="3200" b="1">
                <a:solidFill>
                  <a:schemeClr val="tx1"/>
                </a:solidFill>
                <a:latin typeface="Tahoma" panose="020B0604030504040204" pitchFamily="34" charset="0"/>
              </a:defRPr>
            </a:lvl2pPr>
            <a:lvl3pPr marL="1143000" indent="-228600">
              <a:defRPr sz="3200" b="1">
                <a:solidFill>
                  <a:schemeClr val="tx1"/>
                </a:solidFill>
                <a:latin typeface="Tahoma" panose="020B0604030504040204" pitchFamily="34" charset="0"/>
              </a:defRPr>
            </a:lvl3pPr>
            <a:lvl4pPr marL="1600200" indent="-228600">
              <a:defRPr sz="3200" b="1">
                <a:solidFill>
                  <a:schemeClr val="tx1"/>
                </a:solidFill>
                <a:latin typeface="Tahoma" panose="020B0604030504040204" pitchFamily="34" charset="0"/>
              </a:defRPr>
            </a:lvl4pPr>
            <a:lvl5pPr marL="2057400" indent="-228600">
              <a:defRPr sz="3200" b="1">
                <a:solidFill>
                  <a:schemeClr val="tx1"/>
                </a:solidFill>
                <a:latin typeface="Tahoma" panose="020B0604030504040204" pitchFamily="34" charset="0"/>
              </a:defRPr>
            </a:lvl5pPr>
            <a:lvl6pPr marL="2514600" indent="-228600" eaLnBrk="0" fontAlgn="base" hangingPunct="0">
              <a:spcBef>
                <a:spcPct val="0"/>
              </a:spcBef>
              <a:spcAft>
                <a:spcPct val="0"/>
              </a:spcAft>
              <a:defRPr sz="3200" b="1">
                <a:solidFill>
                  <a:schemeClr val="tx1"/>
                </a:solidFill>
                <a:latin typeface="Tahoma" panose="020B0604030504040204" pitchFamily="34" charset="0"/>
              </a:defRPr>
            </a:lvl6pPr>
            <a:lvl7pPr marL="2971800" indent="-228600" eaLnBrk="0" fontAlgn="base" hangingPunct="0">
              <a:spcBef>
                <a:spcPct val="0"/>
              </a:spcBef>
              <a:spcAft>
                <a:spcPct val="0"/>
              </a:spcAft>
              <a:defRPr sz="3200" b="1">
                <a:solidFill>
                  <a:schemeClr val="tx1"/>
                </a:solidFill>
                <a:latin typeface="Tahoma" panose="020B0604030504040204" pitchFamily="34" charset="0"/>
              </a:defRPr>
            </a:lvl7pPr>
            <a:lvl8pPr marL="3429000" indent="-228600" eaLnBrk="0" fontAlgn="base" hangingPunct="0">
              <a:spcBef>
                <a:spcPct val="0"/>
              </a:spcBef>
              <a:spcAft>
                <a:spcPct val="0"/>
              </a:spcAft>
              <a:defRPr sz="3200" b="1">
                <a:solidFill>
                  <a:schemeClr val="tx1"/>
                </a:solidFill>
                <a:latin typeface="Tahoma" panose="020B0604030504040204" pitchFamily="34" charset="0"/>
              </a:defRPr>
            </a:lvl8pPr>
            <a:lvl9pPr marL="3886200" indent="-228600" eaLnBrk="0" fontAlgn="base" hangingPunct="0">
              <a:spcBef>
                <a:spcPct val="0"/>
              </a:spcBef>
              <a:spcAft>
                <a:spcPct val="0"/>
              </a:spcAft>
              <a:defRPr sz="3200" b="1">
                <a:solidFill>
                  <a:schemeClr val="tx1"/>
                </a:solidFill>
                <a:latin typeface="Tahoma" panose="020B0604030504040204" pitchFamily="34" charset="0"/>
              </a:defRPr>
            </a:lvl9pPr>
          </a:lstStyle>
          <a:p>
            <a:pPr algn="ctr"/>
            <a:r>
              <a:rPr lang="en-US" altLang="en-US" dirty="0">
                <a:solidFill>
                  <a:schemeClr val="bg1"/>
                </a:solidFill>
                <a:effectLst>
                  <a:outerShdw blurRad="38100" dist="38100" dir="2700000" algn="tl">
                    <a:srgbClr val="000000">
                      <a:alpha val="43137"/>
                    </a:srgbClr>
                  </a:outerShdw>
                </a:effectLst>
              </a:rPr>
              <a:t>2</a:t>
            </a:r>
            <a:r>
              <a:rPr lang="en-US" altLang="en-US" dirty="0" smtClean="0">
                <a:solidFill>
                  <a:schemeClr val="bg1"/>
                </a:solidFill>
                <a:effectLst>
                  <a:outerShdw blurRad="38100" dist="38100" dir="2700000" algn="tl">
                    <a:srgbClr val="000000">
                      <a:alpha val="43137"/>
                    </a:srgbClr>
                  </a:outerShdw>
                </a:effectLst>
              </a:rPr>
              <a:t>.  </a:t>
            </a:r>
            <a:r>
              <a:rPr lang="en-US" altLang="en-US" dirty="0">
                <a:solidFill>
                  <a:schemeClr val="bg1"/>
                </a:solidFill>
                <a:effectLst>
                  <a:outerShdw blurRad="38100" dist="38100" dir="2700000" algn="tl">
                    <a:srgbClr val="000000">
                      <a:alpha val="43137"/>
                    </a:srgbClr>
                  </a:outerShdw>
                </a:effectLst>
              </a:rPr>
              <a:t>God expects </a:t>
            </a:r>
            <a:r>
              <a:rPr lang="en-US" altLang="en-US" dirty="0" smtClean="0">
                <a:solidFill>
                  <a:schemeClr val="bg1"/>
                </a:solidFill>
                <a:effectLst>
                  <a:outerShdw blurRad="38100" dist="38100" dir="2700000" algn="tl">
                    <a:srgbClr val="000000">
                      <a:alpha val="43137"/>
                    </a:srgbClr>
                  </a:outerShdw>
                </a:effectLst>
              </a:rPr>
              <a:t>our jobs not to do us in</a:t>
            </a:r>
            <a:endParaRPr lang="en-US" altLang="en-US" dirty="0">
              <a:solidFill>
                <a:schemeClr val="bg1"/>
              </a:solidFill>
              <a:effectLst>
                <a:outerShdw blurRad="38100" dist="38100" dir="2700000" algn="tl">
                  <a:srgbClr val="000000">
                    <a:alpha val="43137"/>
                  </a:srgbClr>
                </a:outerShdw>
              </a:effectLst>
            </a:endParaRPr>
          </a:p>
        </p:txBody>
      </p:sp>
      <p:sp>
        <p:nvSpPr>
          <p:cNvPr id="9" name="Rectangle 8"/>
          <p:cNvSpPr/>
          <p:nvPr/>
        </p:nvSpPr>
        <p:spPr bwMode="auto">
          <a:xfrm>
            <a:off x="3314701" y="5200650"/>
            <a:ext cx="1380392" cy="8001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endParaRPr lang="en-US"/>
          </a:p>
        </p:txBody>
      </p:sp>
      <p:sp>
        <p:nvSpPr>
          <p:cNvPr id="10" name="Rectangle 9"/>
          <p:cNvSpPr/>
          <p:nvPr/>
        </p:nvSpPr>
        <p:spPr>
          <a:xfrm>
            <a:off x="4376061" y="2346803"/>
            <a:ext cx="4572000" cy="1077218"/>
          </a:xfrm>
          <a:prstGeom prst="rect">
            <a:avLst/>
          </a:prstGeom>
        </p:spPr>
        <p:txBody>
          <a:bodyPr>
            <a:spAutoFit/>
          </a:bodyPr>
          <a:lstStyle/>
          <a:p>
            <a:pPr algn="ctr"/>
            <a:r>
              <a:rPr lang="en-US" altLang="en-US" i="1" u="sng" dirty="0">
                <a:solidFill>
                  <a:srgbClr val="FF0000"/>
                </a:solidFill>
                <a:effectLst>
                  <a:outerShdw blurRad="38100" dist="38100" dir="2700000" algn="tl">
                    <a:srgbClr val="000000">
                      <a:alpha val="43137"/>
                    </a:srgbClr>
                  </a:outerShdw>
                </a:effectLst>
              </a:rPr>
              <a:t>This can happen in a number of ways</a:t>
            </a:r>
          </a:p>
        </p:txBody>
      </p:sp>
      <p:sp>
        <p:nvSpPr>
          <p:cNvPr id="11" name="Rectangle 10"/>
          <p:cNvSpPr/>
          <p:nvPr/>
        </p:nvSpPr>
        <p:spPr>
          <a:xfrm>
            <a:off x="4704501" y="3727560"/>
            <a:ext cx="4499117" cy="584775"/>
          </a:xfrm>
          <a:prstGeom prst="rect">
            <a:avLst/>
          </a:prstGeom>
        </p:spPr>
        <p:txBody>
          <a:bodyPr wrap="none">
            <a:spAutoFit/>
          </a:bodyPr>
          <a:lstStyle/>
          <a:p>
            <a:pPr marL="342900" indent="-342900">
              <a:buFont typeface="Arial" panose="020B0604020202020204" pitchFamily="34" charset="0"/>
              <a:buChar char="•"/>
            </a:pPr>
            <a:r>
              <a:rPr lang="en-US" altLang="en-US" b="0" dirty="0"/>
              <a:t>By being a workaholic</a:t>
            </a:r>
          </a:p>
        </p:txBody>
      </p:sp>
      <p:sp>
        <p:nvSpPr>
          <p:cNvPr id="12" name="Rectangle 11"/>
          <p:cNvSpPr/>
          <p:nvPr/>
        </p:nvSpPr>
        <p:spPr>
          <a:xfrm>
            <a:off x="4668059" y="4615874"/>
            <a:ext cx="4572000" cy="1569660"/>
          </a:xfrm>
          <a:prstGeom prst="rect">
            <a:avLst/>
          </a:prstGeom>
        </p:spPr>
        <p:txBody>
          <a:bodyPr>
            <a:spAutoFit/>
          </a:bodyPr>
          <a:lstStyle/>
          <a:p>
            <a:pPr marL="342900" indent="-342900">
              <a:buFont typeface="Arial" panose="020B0604020202020204" pitchFamily="34" charset="0"/>
              <a:buChar char="•"/>
            </a:pPr>
            <a:r>
              <a:rPr lang="en-US" altLang="en-US" b="0" dirty="0"/>
              <a:t>By being changed by </a:t>
            </a:r>
            <a:r>
              <a:rPr lang="en-US" altLang="en-US" b="0" dirty="0" smtClean="0"/>
              <a:t>	the work 	environment</a:t>
            </a:r>
            <a:endParaRPr lang="en-US" altLang="en-US" b="0" dirty="0"/>
          </a:p>
        </p:txBody>
      </p:sp>
      <p:sp>
        <p:nvSpPr>
          <p:cNvPr id="6" name="Rectangle 5"/>
          <p:cNvSpPr/>
          <p:nvPr/>
        </p:nvSpPr>
        <p:spPr bwMode="auto">
          <a:xfrm>
            <a:off x="4376061" y="5600700"/>
            <a:ext cx="576939" cy="70358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Tahoma" pitchFamily="34" charset="0"/>
            </a:endParaRPr>
          </a:p>
        </p:txBody>
      </p:sp>
    </p:spTree>
    <p:extLst>
      <p:ext uri="{BB962C8B-B14F-4D97-AF65-F5344CB8AC3E}">
        <p14:creationId xmlns:p14="http://schemas.microsoft.com/office/powerpoint/2010/main" val="833369591"/>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28600"/>
            <a:ext cx="3581400" cy="3581400"/>
          </a:xfrm>
          <a:prstGeom prst="rect">
            <a:avLst/>
          </a:prstGeom>
        </p:spPr>
      </p:pic>
      <p:sp>
        <p:nvSpPr>
          <p:cNvPr id="41986" name="TextBox 3"/>
          <p:cNvSpPr txBox="1">
            <a:spLocks noChangeArrowheads="1"/>
          </p:cNvSpPr>
          <p:nvPr/>
        </p:nvSpPr>
        <p:spPr bwMode="auto">
          <a:xfrm>
            <a:off x="87630" y="0"/>
            <a:ext cx="5398770" cy="64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b="1">
                <a:solidFill>
                  <a:schemeClr val="tx1"/>
                </a:solidFill>
                <a:latin typeface="Tahoma" panose="020B0604030504040204" pitchFamily="34" charset="0"/>
              </a:defRPr>
            </a:lvl1pPr>
            <a:lvl2pPr marL="742950" indent="-285750">
              <a:defRPr sz="3200" b="1">
                <a:solidFill>
                  <a:schemeClr val="tx1"/>
                </a:solidFill>
                <a:latin typeface="Tahoma" panose="020B0604030504040204" pitchFamily="34" charset="0"/>
              </a:defRPr>
            </a:lvl2pPr>
            <a:lvl3pPr marL="1143000" indent="-228600">
              <a:defRPr sz="3200" b="1">
                <a:solidFill>
                  <a:schemeClr val="tx1"/>
                </a:solidFill>
                <a:latin typeface="Tahoma" panose="020B0604030504040204" pitchFamily="34" charset="0"/>
              </a:defRPr>
            </a:lvl3pPr>
            <a:lvl4pPr marL="1600200" indent="-228600">
              <a:defRPr sz="3200" b="1">
                <a:solidFill>
                  <a:schemeClr val="tx1"/>
                </a:solidFill>
                <a:latin typeface="Tahoma" panose="020B0604030504040204" pitchFamily="34" charset="0"/>
              </a:defRPr>
            </a:lvl4pPr>
            <a:lvl5pPr marL="2057400" indent="-228600">
              <a:defRPr sz="3200" b="1">
                <a:solidFill>
                  <a:schemeClr val="tx1"/>
                </a:solidFill>
                <a:latin typeface="Tahoma" panose="020B0604030504040204" pitchFamily="34" charset="0"/>
              </a:defRPr>
            </a:lvl5pPr>
            <a:lvl6pPr marL="2514600" indent="-228600" eaLnBrk="0" fontAlgn="base" hangingPunct="0">
              <a:spcBef>
                <a:spcPct val="0"/>
              </a:spcBef>
              <a:spcAft>
                <a:spcPct val="0"/>
              </a:spcAft>
              <a:defRPr sz="3200" b="1">
                <a:solidFill>
                  <a:schemeClr val="tx1"/>
                </a:solidFill>
                <a:latin typeface="Tahoma" panose="020B0604030504040204" pitchFamily="34" charset="0"/>
              </a:defRPr>
            </a:lvl6pPr>
            <a:lvl7pPr marL="2971800" indent="-228600" eaLnBrk="0" fontAlgn="base" hangingPunct="0">
              <a:spcBef>
                <a:spcPct val="0"/>
              </a:spcBef>
              <a:spcAft>
                <a:spcPct val="0"/>
              </a:spcAft>
              <a:defRPr sz="3200" b="1">
                <a:solidFill>
                  <a:schemeClr val="tx1"/>
                </a:solidFill>
                <a:latin typeface="Tahoma" panose="020B0604030504040204" pitchFamily="34" charset="0"/>
              </a:defRPr>
            </a:lvl7pPr>
            <a:lvl8pPr marL="3429000" indent="-228600" eaLnBrk="0" fontAlgn="base" hangingPunct="0">
              <a:spcBef>
                <a:spcPct val="0"/>
              </a:spcBef>
              <a:spcAft>
                <a:spcPct val="0"/>
              </a:spcAft>
              <a:defRPr sz="3200" b="1">
                <a:solidFill>
                  <a:schemeClr val="tx1"/>
                </a:solidFill>
                <a:latin typeface="Tahoma" panose="020B0604030504040204" pitchFamily="34" charset="0"/>
              </a:defRPr>
            </a:lvl8pPr>
            <a:lvl9pPr marL="3886200" indent="-228600" eaLnBrk="0" fontAlgn="base" hangingPunct="0">
              <a:spcBef>
                <a:spcPct val="0"/>
              </a:spcBef>
              <a:spcAft>
                <a:spcPct val="0"/>
              </a:spcAft>
              <a:defRPr sz="3200" b="1">
                <a:solidFill>
                  <a:schemeClr val="tx1"/>
                </a:solidFill>
                <a:latin typeface="Tahoma" panose="020B0604030504040204" pitchFamily="34" charset="0"/>
              </a:defRPr>
            </a:lvl9pPr>
          </a:lstStyle>
          <a:p>
            <a:r>
              <a:rPr lang="en-US" altLang="en-US" dirty="0">
                <a:effectLst>
                  <a:outerShdw blurRad="38100" dist="38100" dir="2700000" algn="tl">
                    <a:srgbClr val="000000">
                      <a:alpha val="43137"/>
                    </a:srgbClr>
                  </a:outerShdw>
                </a:effectLst>
                <a:latin typeface="Maiandra GD" panose="020E0502030308020204" pitchFamily="34" charset="0"/>
              </a:rPr>
              <a:t>Romans 12:1-2 </a:t>
            </a:r>
            <a:r>
              <a:rPr lang="en-US" altLang="en-US" dirty="0" smtClean="0">
                <a:effectLst>
                  <a:outerShdw blurRad="38100" dist="38100" dir="2700000" algn="tl">
                    <a:srgbClr val="000000">
                      <a:alpha val="43137"/>
                    </a:srgbClr>
                  </a:outerShdw>
                </a:effectLst>
                <a:latin typeface="Maiandra GD" panose="020E0502030308020204" pitchFamily="34" charset="0"/>
              </a:rPr>
              <a:t>“I </a:t>
            </a:r>
            <a:r>
              <a:rPr lang="en-US" altLang="en-US" dirty="0">
                <a:effectLst>
                  <a:outerShdw blurRad="38100" dist="38100" dir="2700000" algn="tl">
                    <a:srgbClr val="000000">
                      <a:alpha val="43137"/>
                    </a:srgbClr>
                  </a:outerShdw>
                </a:effectLst>
                <a:latin typeface="Maiandra GD" panose="020E0502030308020204" pitchFamily="34" charset="0"/>
              </a:rPr>
              <a:t>urge you therefore, brethren, by the mercies of God, to present your bodies a living and holy sacrifice of worship. And do not be conformed to this world, but be transformed by the renewing of your mind, that you may prove what the will of God is, that which is good and acceptable and perfect.”</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3"/>
          <p:cNvSpPr txBox="1">
            <a:spLocks noChangeArrowheads="1"/>
          </p:cNvSpPr>
          <p:nvPr/>
        </p:nvSpPr>
        <p:spPr bwMode="auto">
          <a:xfrm>
            <a:off x="935648" y="284927"/>
            <a:ext cx="7391400" cy="5847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3200" b="1">
                <a:solidFill>
                  <a:schemeClr val="tx1"/>
                </a:solidFill>
                <a:latin typeface="Tahoma" panose="020B0604030504040204" pitchFamily="34" charset="0"/>
              </a:defRPr>
            </a:lvl1pPr>
            <a:lvl2pPr marL="742950" indent="-285750">
              <a:defRPr sz="3200" b="1">
                <a:solidFill>
                  <a:schemeClr val="tx1"/>
                </a:solidFill>
                <a:latin typeface="Tahoma" panose="020B0604030504040204" pitchFamily="34" charset="0"/>
              </a:defRPr>
            </a:lvl2pPr>
            <a:lvl3pPr marL="1143000" indent="-228600">
              <a:defRPr sz="3200" b="1">
                <a:solidFill>
                  <a:schemeClr val="tx1"/>
                </a:solidFill>
                <a:latin typeface="Tahoma" panose="020B0604030504040204" pitchFamily="34" charset="0"/>
              </a:defRPr>
            </a:lvl3pPr>
            <a:lvl4pPr marL="1600200" indent="-228600">
              <a:defRPr sz="3200" b="1">
                <a:solidFill>
                  <a:schemeClr val="tx1"/>
                </a:solidFill>
                <a:latin typeface="Tahoma" panose="020B0604030504040204" pitchFamily="34" charset="0"/>
              </a:defRPr>
            </a:lvl4pPr>
            <a:lvl5pPr marL="2057400" indent="-228600">
              <a:defRPr sz="3200" b="1">
                <a:solidFill>
                  <a:schemeClr val="tx1"/>
                </a:solidFill>
                <a:latin typeface="Tahoma" panose="020B0604030504040204" pitchFamily="34" charset="0"/>
              </a:defRPr>
            </a:lvl5pPr>
            <a:lvl6pPr marL="2514600" indent="-228600" eaLnBrk="0" fontAlgn="base" hangingPunct="0">
              <a:spcBef>
                <a:spcPct val="0"/>
              </a:spcBef>
              <a:spcAft>
                <a:spcPct val="0"/>
              </a:spcAft>
              <a:defRPr sz="3200" b="1">
                <a:solidFill>
                  <a:schemeClr val="tx1"/>
                </a:solidFill>
                <a:latin typeface="Tahoma" panose="020B0604030504040204" pitchFamily="34" charset="0"/>
              </a:defRPr>
            </a:lvl6pPr>
            <a:lvl7pPr marL="2971800" indent="-228600" eaLnBrk="0" fontAlgn="base" hangingPunct="0">
              <a:spcBef>
                <a:spcPct val="0"/>
              </a:spcBef>
              <a:spcAft>
                <a:spcPct val="0"/>
              </a:spcAft>
              <a:defRPr sz="3200" b="1">
                <a:solidFill>
                  <a:schemeClr val="tx1"/>
                </a:solidFill>
                <a:latin typeface="Tahoma" panose="020B0604030504040204" pitchFamily="34" charset="0"/>
              </a:defRPr>
            </a:lvl7pPr>
            <a:lvl8pPr marL="3429000" indent="-228600" eaLnBrk="0" fontAlgn="base" hangingPunct="0">
              <a:spcBef>
                <a:spcPct val="0"/>
              </a:spcBef>
              <a:spcAft>
                <a:spcPct val="0"/>
              </a:spcAft>
              <a:defRPr sz="3200" b="1">
                <a:solidFill>
                  <a:schemeClr val="tx1"/>
                </a:solidFill>
                <a:latin typeface="Tahoma" panose="020B0604030504040204" pitchFamily="34" charset="0"/>
              </a:defRPr>
            </a:lvl8pPr>
            <a:lvl9pPr marL="3886200" indent="-228600" eaLnBrk="0" fontAlgn="base" hangingPunct="0">
              <a:spcBef>
                <a:spcPct val="0"/>
              </a:spcBef>
              <a:spcAft>
                <a:spcPct val="0"/>
              </a:spcAft>
              <a:defRPr sz="3200" b="1">
                <a:solidFill>
                  <a:schemeClr val="tx1"/>
                </a:solidFill>
                <a:latin typeface="Tahoma" panose="020B0604030504040204" pitchFamily="34" charset="0"/>
              </a:defRPr>
            </a:lvl9pPr>
          </a:lstStyle>
          <a:p>
            <a:pPr algn="ctr"/>
            <a:r>
              <a:rPr lang="en-US" altLang="en-US" dirty="0">
                <a:solidFill>
                  <a:srgbClr val="FF0000"/>
                </a:solidFill>
                <a:effectLst>
                  <a:outerShdw blurRad="38100" dist="38100" dir="2700000" algn="tl">
                    <a:srgbClr val="000000">
                      <a:alpha val="43137"/>
                    </a:srgbClr>
                  </a:outerShdw>
                </a:effectLst>
              </a:rPr>
              <a:t>Seven Truths about your Attitude</a:t>
            </a:r>
          </a:p>
        </p:txBody>
      </p:sp>
      <p:sp>
        <p:nvSpPr>
          <p:cNvPr id="2" name="Rectangle 1"/>
          <p:cNvSpPr/>
          <p:nvPr/>
        </p:nvSpPr>
        <p:spPr>
          <a:xfrm>
            <a:off x="0" y="993986"/>
            <a:ext cx="9144000" cy="1077218"/>
          </a:xfrm>
          <a:prstGeom prst="rect">
            <a:avLst/>
          </a:prstGeom>
        </p:spPr>
        <p:txBody>
          <a:bodyPr wrap="square">
            <a:spAutoFit/>
          </a:bodyPr>
          <a:lstStyle/>
          <a:p>
            <a:r>
              <a:rPr lang="en-US" altLang="en-US" b="0" dirty="0"/>
              <a:t>1. The temperature on the outside does not have </a:t>
            </a:r>
            <a:r>
              <a:rPr lang="en-US" altLang="en-US" b="0" dirty="0" smtClean="0"/>
              <a:t>	to </a:t>
            </a:r>
            <a:r>
              <a:rPr lang="en-US" altLang="en-US" b="0" dirty="0"/>
              <a:t>be the 	same on the inside</a:t>
            </a:r>
          </a:p>
        </p:txBody>
      </p:sp>
      <p:sp>
        <p:nvSpPr>
          <p:cNvPr id="3" name="Rectangle 2"/>
          <p:cNvSpPr/>
          <p:nvPr/>
        </p:nvSpPr>
        <p:spPr>
          <a:xfrm>
            <a:off x="0" y="2214186"/>
            <a:ext cx="6493316" cy="584775"/>
          </a:xfrm>
          <a:prstGeom prst="rect">
            <a:avLst/>
          </a:prstGeom>
        </p:spPr>
        <p:txBody>
          <a:bodyPr wrap="none">
            <a:spAutoFit/>
          </a:bodyPr>
          <a:lstStyle/>
          <a:p>
            <a:r>
              <a:rPr lang="en-US" altLang="en-US" b="0" dirty="0"/>
              <a:t>2. My attitude is the lens of my life</a:t>
            </a:r>
          </a:p>
        </p:txBody>
      </p:sp>
      <p:sp>
        <p:nvSpPr>
          <p:cNvPr id="4" name="Rectangle 3"/>
          <p:cNvSpPr/>
          <p:nvPr/>
        </p:nvSpPr>
        <p:spPr>
          <a:xfrm>
            <a:off x="0" y="2920776"/>
            <a:ext cx="7029450" cy="584775"/>
          </a:xfrm>
          <a:prstGeom prst="rect">
            <a:avLst/>
          </a:prstGeom>
        </p:spPr>
        <p:txBody>
          <a:bodyPr wrap="square">
            <a:spAutoFit/>
          </a:bodyPr>
          <a:lstStyle/>
          <a:p>
            <a:r>
              <a:rPr lang="en-US" altLang="en-US" b="0" dirty="0"/>
              <a:t>3. Some attitudes are not acceptable</a:t>
            </a:r>
          </a:p>
        </p:txBody>
      </p:sp>
      <p:sp>
        <p:nvSpPr>
          <p:cNvPr id="5" name="Rectangle 4"/>
          <p:cNvSpPr/>
          <p:nvPr/>
        </p:nvSpPr>
        <p:spPr>
          <a:xfrm>
            <a:off x="2437" y="3550419"/>
            <a:ext cx="6490879" cy="584775"/>
          </a:xfrm>
          <a:prstGeom prst="rect">
            <a:avLst/>
          </a:prstGeom>
        </p:spPr>
        <p:txBody>
          <a:bodyPr wrap="none">
            <a:spAutoFit/>
          </a:bodyPr>
          <a:lstStyle/>
          <a:p>
            <a:r>
              <a:rPr lang="en-US" altLang="en-US" b="0" dirty="0"/>
              <a:t>4. I am responsible for my attitude</a:t>
            </a:r>
          </a:p>
        </p:txBody>
      </p:sp>
      <p:sp>
        <p:nvSpPr>
          <p:cNvPr id="8" name="Rectangle 7"/>
          <p:cNvSpPr/>
          <p:nvPr/>
        </p:nvSpPr>
        <p:spPr>
          <a:xfrm>
            <a:off x="0" y="5744513"/>
            <a:ext cx="7172325" cy="1077218"/>
          </a:xfrm>
          <a:prstGeom prst="rect">
            <a:avLst/>
          </a:prstGeom>
        </p:spPr>
        <p:txBody>
          <a:bodyPr wrap="square">
            <a:spAutoFit/>
          </a:bodyPr>
          <a:lstStyle/>
          <a:p>
            <a:r>
              <a:rPr lang="en-US" altLang="en-US" b="0" dirty="0"/>
              <a:t>7. My attitude is reflected by my </a:t>
            </a:r>
            <a:r>
              <a:rPr lang="en-US" altLang="en-US" b="0" dirty="0" smtClean="0"/>
              <a:t>	behavior</a:t>
            </a:r>
            <a:endParaRPr lang="en-US" altLang="en-US" b="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3631" y="5135806"/>
            <a:ext cx="2950369" cy="1685925"/>
          </a:xfrm>
          <a:prstGeom prst="rect">
            <a:avLst/>
          </a:prstGeom>
        </p:spPr>
      </p:pic>
      <p:sp>
        <p:nvSpPr>
          <p:cNvPr id="7" name="Rectangle 6"/>
          <p:cNvSpPr/>
          <p:nvPr/>
        </p:nvSpPr>
        <p:spPr>
          <a:xfrm>
            <a:off x="0" y="4928549"/>
            <a:ext cx="9067800" cy="584775"/>
          </a:xfrm>
          <a:prstGeom prst="rect">
            <a:avLst/>
          </a:prstGeom>
        </p:spPr>
        <p:txBody>
          <a:bodyPr wrap="square">
            <a:spAutoFit/>
          </a:bodyPr>
          <a:lstStyle/>
          <a:p>
            <a:r>
              <a:rPr lang="en-US" altLang="en-US" b="0" dirty="0"/>
              <a:t>6. My attitude shows others what is important </a:t>
            </a:r>
          </a:p>
        </p:txBody>
      </p:sp>
      <p:sp>
        <p:nvSpPr>
          <p:cNvPr id="6" name="Rectangle 5"/>
          <p:cNvSpPr/>
          <p:nvPr/>
        </p:nvSpPr>
        <p:spPr>
          <a:xfrm>
            <a:off x="0" y="4266849"/>
            <a:ext cx="9372600" cy="584775"/>
          </a:xfrm>
          <a:prstGeom prst="rect">
            <a:avLst/>
          </a:prstGeom>
        </p:spPr>
        <p:txBody>
          <a:bodyPr wrap="square">
            <a:spAutoFit/>
          </a:bodyPr>
          <a:lstStyle/>
          <a:p>
            <a:r>
              <a:rPr lang="en-US" altLang="en-US" b="0" dirty="0"/>
              <a:t>5. My attitude is influenced by what is around me</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8" grpId="0"/>
      <p:bldP spid="7"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bwMode="auto">
          <a:xfrm>
            <a:off x="4704501" y="361733"/>
            <a:ext cx="4022187" cy="1800285"/>
          </a:xfrm>
          <a:prstGeom prst="ellipse">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endParaRPr lang="en-US"/>
          </a:p>
        </p:txBody>
      </p:sp>
      <p:pic>
        <p:nvPicPr>
          <p:cNvPr id="22531" name="Picture 3" descr="b161497163150d6ca09303916df01fc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2" y="1143000"/>
            <a:ext cx="4857750" cy="48577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Rectangle 1"/>
          <p:cNvSpPr/>
          <p:nvPr/>
        </p:nvSpPr>
        <p:spPr bwMode="auto">
          <a:xfrm>
            <a:off x="3314701" y="5200650"/>
            <a:ext cx="1380392" cy="8001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endParaRPr lang="en-US" sz="2400"/>
          </a:p>
        </p:txBody>
      </p:sp>
      <p:sp>
        <p:nvSpPr>
          <p:cNvPr id="3" name="Oval 2"/>
          <p:cNvSpPr/>
          <p:nvPr/>
        </p:nvSpPr>
        <p:spPr bwMode="auto">
          <a:xfrm>
            <a:off x="4295447" y="69346"/>
            <a:ext cx="4378569" cy="1985069"/>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endParaRPr lang="en-US"/>
          </a:p>
        </p:txBody>
      </p:sp>
      <p:sp>
        <p:nvSpPr>
          <p:cNvPr id="22530" name="TextBox 3"/>
          <p:cNvSpPr txBox="1">
            <a:spLocks noChangeArrowheads="1"/>
          </p:cNvSpPr>
          <p:nvPr/>
        </p:nvSpPr>
        <p:spPr bwMode="auto">
          <a:xfrm>
            <a:off x="4351735" y="443805"/>
            <a:ext cx="433506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b="1">
                <a:solidFill>
                  <a:schemeClr val="tx1"/>
                </a:solidFill>
                <a:latin typeface="Tahoma" panose="020B0604030504040204" pitchFamily="34" charset="0"/>
              </a:defRPr>
            </a:lvl1pPr>
            <a:lvl2pPr marL="742950" indent="-285750">
              <a:defRPr sz="3200" b="1">
                <a:solidFill>
                  <a:schemeClr val="tx1"/>
                </a:solidFill>
                <a:latin typeface="Tahoma" panose="020B0604030504040204" pitchFamily="34" charset="0"/>
              </a:defRPr>
            </a:lvl2pPr>
            <a:lvl3pPr marL="1143000" indent="-228600">
              <a:defRPr sz="3200" b="1">
                <a:solidFill>
                  <a:schemeClr val="tx1"/>
                </a:solidFill>
                <a:latin typeface="Tahoma" panose="020B0604030504040204" pitchFamily="34" charset="0"/>
              </a:defRPr>
            </a:lvl3pPr>
            <a:lvl4pPr marL="1600200" indent="-228600">
              <a:defRPr sz="3200" b="1">
                <a:solidFill>
                  <a:schemeClr val="tx1"/>
                </a:solidFill>
                <a:latin typeface="Tahoma" panose="020B0604030504040204" pitchFamily="34" charset="0"/>
              </a:defRPr>
            </a:lvl4pPr>
            <a:lvl5pPr marL="2057400" indent="-228600">
              <a:defRPr sz="3200" b="1">
                <a:solidFill>
                  <a:schemeClr val="tx1"/>
                </a:solidFill>
                <a:latin typeface="Tahoma" panose="020B0604030504040204" pitchFamily="34" charset="0"/>
              </a:defRPr>
            </a:lvl5pPr>
            <a:lvl6pPr marL="2514600" indent="-228600" eaLnBrk="0" fontAlgn="base" hangingPunct="0">
              <a:spcBef>
                <a:spcPct val="0"/>
              </a:spcBef>
              <a:spcAft>
                <a:spcPct val="0"/>
              </a:spcAft>
              <a:defRPr sz="3200" b="1">
                <a:solidFill>
                  <a:schemeClr val="tx1"/>
                </a:solidFill>
                <a:latin typeface="Tahoma" panose="020B0604030504040204" pitchFamily="34" charset="0"/>
              </a:defRPr>
            </a:lvl6pPr>
            <a:lvl7pPr marL="2971800" indent="-228600" eaLnBrk="0" fontAlgn="base" hangingPunct="0">
              <a:spcBef>
                <a:spcPct val="0"/>
              </a:spcBef>
              <a:spcAft>
                <a:spcPct val="0"/>
              </a:spcAft>
              <a:defRPr sz="3200" b="1">
                <a:solidFill>
                  <a:schemeClr val="tx1"/>
                </a:solidFill>
                <a:latin typeface="Tahoma" panose="020B0604030504040204" pitchFamily="34" charset="0"/>
              </a:defRPr>
            </a:lvl7pPr>
            <a:lvl8pPr marL="3429000" indent="-228600" eaLnBrk="0" fontAlgn="base" hangingPunct="0">
              <a:spcBef>
                <a:spcPct val="0"/>
              </a:spcBef>
              <a:spcAft>
                <a:spcPct val="0"/>
              </a:spcAft>
              <a:defRPr sz="3200" b="1">
                <a:solidFill>
                  <a:schemeClr val="tx1"/>
                </a:solidFill>
                <a:latin typeface="Tahoma" panose="020B0604030504040204" pitchFamily="34" charset="0"/>
              </a:defRPr>
            </a:lvl8pPr>
            <a:lvl9pPr marL="3886200" indent="-228600" eaLnBrk="0" fontAlgn="base" hangingPunct="0">
              <a:spcBef>
                <a:spcPct val="0"/>
              </a:spcBef>
              <a:spcAft>
                <a:spcPct val="0"/>
              </a:spcAft>
              <a:defRPr sz="3200" b="1">
                <a:solidFill>
                  <a:schemeClr val="tx1"/>
                </a:solidFill>
                <a:latin typeface="Tahoma" panose="020B0604030504040204" pitchFamily="34" charset="0"/>
              </a:defRPr>
            </a:lvl9pPr>
          </a:lstStyle>
          <a:p>
            <a:pPr algn="ctr"/>
            <a:r>
              <a:rPr lang="en-US" altLang="en-US" sz="3000" dirty="0" smtClean="0">
                <a:solidFill>
                  <a:schemeClr val="bg1"/>
                </a:solidFill>
                <a:effectLst>
                  <a:outerShdw blurRad="38100" dist="38100" dir="2700000" algn="tl">
                    <a:srgbClr val="000000">
                      <a:alpha val="43137"/>
                    </a:srgbClr>
                  </a:outerShdw>
                </a:effectLst>
              </a:rPr>
              <a:t>3. God expects our lives to build bridges to Christ</a:t>
            </a:r>
            <a:endParaRPr lang="en-US" altLang="en-US" sz="3000" dirty="0">
              <a:solidFill>
                <a:schemeClr val="bg1"/>
              </a:solidFill>
              <a:effectLst>
                <a:outerShdw blurRad="38100" dist="38100" dir="2700000" algn="tl">
                  <a:srgbClr val="000000">
                    <a:alpha val="43137"/>
                  </a:srgbClr>
                </a:outerShdw>
              </a:effectLst>
            </a:endParaRPr>
          </a:p>
        </p:txBody>
      </p:sp>
      <p:sp>
        <p:nvSpPr>
          <p:cNvPr id="9" name="Rectangle 8"/>
          <p:cNvSpPr/>
          <p:nvPr/>
        </p:nvSpPr>
        <p:spPr bwMode="auto">
          <a:xfrm>
            <a:off x="3314701" y="5200650"/>
            <a:ext cx="1380392" cy="8001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endParaRPr lang="en-US"/>
          </a:p>
        </p:txBody>
      </p:sp>
      <p:sp>
        <p:nvSpPr>
          <p:cNvPr id="6" name="Rectangle 5"/>
          <p:cNvSpPr/>
          <p:nvPr/>
        </p:nvSpPr>
        <p:spPr bwMode="auto">
          <a:xfrm>
            <a:off x="4376061" y="5600700"/>
            <a:ext cx="576939" cy="70358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Tahoma" pitchFamily="34" charset="0"/>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2100" y="2231098"/>
            <a:ext cx="4075428" cy="3746988"/>
          </a:xfrm>
          <a:prstGeom prst="rect">
            <a:avLst/>
          </a:prstGeom>
        </p:spPr>
      </p:pic>
      <p:sp>
        <p:nvSpPr>
          <p:cNvPr id="14" name="Rectangle 13"/>
          <p:cNvSpPr/>
          <p:nvPr/>
        </p:nvSpPr>
        <p:spPr>
          <a:xfrm>
            <a:off x="4764188" y="3319762"/>
            <a:ext cx="4213027" cy="156966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a:spAutoFit/>
          </a:bodyPr>
          <a:lstStyle/>
          <a:p>
            <a:pPr algn="ctr"/>
            <a:r>
              <a:rPr lang="en-US" altLang="en-US" b="0" dirty="0"/>
              <a:t>Our world may be no farther away than the place we work</a:t>
            </a:r>
          </a:p>
        </p:txBody>
      </p:sp>
    </p:spTree>
    <p:extLst>
      <p:ext uri="{BB962C8B-B14F-4D97-AF65-F5344CB8AC3E}">
        <p14:creationId xmlns:p14="http://schemas.microsoft.com/office/powerpoint/2010/main" val="333677909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3"/>
          <p:cNvSpPr txBox="1">
            <a:spLocks noChangeArrowheads="1"/>
          </p:cNvSpPr>
          <p:nvPr/>
        </p:nvSpPr>
        <p:spPr bwMode="auto">
          <a:xfrm>
            <a:off x="76200" y="152400"/>
            <a:ext cx="3638550" cy="6494085"/>
          </a:xfrm>
          <a:prstGeom prst="rect">
            <a:avLst/>
          </a:prstGeom>
          <a:solidFill>
            <a:srgbClr val="FF99CC"/>
          </a:solidFill>
          <a:ln w="9525">
            <a:solidFill>
              <a:srgbClr val="000000"/>
            </a:solidFill>
            <a:miter lim="800000"/>
            <a:headEnd/>
            <a:tailEnd/>
          </a:ln>
          <a:effectLst>
            <a:outerShdw blurRad="50800" dist="38100" dir="2700000" algn="tl" rotWithShape="0">
              <a:prstClr val="black">
                <a:alpha val="40000"/>
              </a:prstClr>
            </a:outerShdw>
          </a:effectLst>
        </p:spPr>
        <p:txBody>
          <a:bodyPr wrap="square">
            <a:spAutoFit/>
          </a:bodyPr>
          <a:lstStyle>
            <a:lvl1pPr>
              <a:defRPr sz="3200" b="1">
                <a:solidFill>
                  <a:schemeClr val="tx1"/>
                </a:solidFill>
                <a:latin typeface="Tahoma" panose="020B0604030504040204" pitchFamily="34" charset="0"/>
              </a:defRPr>
            </a:lvl1pPr>
            <a:lvl2pPr marL="742950" indent="-285750">
              <a:defRPr sz="3200" b="1">
                <a:solidFill>
                  <a:schemeClr val="tx1"/>
                </a:solidFill>
                <a:latin typeface="Tahoma" panose="020B0604030504040204" pitchFamily="34" charset="0"/>
              </a:defRPr>
            </a:lvl2pPr>
            <a:lvl3pPr marL="1143000" indent="-228600">
              <a:defRPr sz="3200" b="1">
                <a:solidFill>
                  <a:schemeClr val="tx1"/>
                </a:solidFill>
                <a:latin typeface="Tahoma" panose="020B0604030504040204" pitchFamily="34" charset="0"/>
              </a:defRPr>
            </a:lvl3pPr>
            <a:lvl4pPr marL="1600200" indent="-228600">
              <a:defRPr sz="3200" b="1">
                <a:solidFill>
                  <a:schemeClr val="tx1"/>
                </a:solidFill>
                <a:latin typeface="Tahoma" panose="020B0604030504040204" pitchFamily="34" charset="0"/>
              </a:defRPr>
            </a:lvl4pPr>
            <a:lvl5pPr marL="2057400" indent="-228600">
              <a:defRPr sz="3200" b="1">
                <a:solidFill>
                  <a:schemeClr val="tx1"/>
                </a:solidFill>
                <a:latin typeface="Tahoma" panose="020B0604030504040204" pitchFamily="34" charset="0"/>
              </a:defRPr>
            </a:lvl5pPr>
            <a:lvl6pPr marL="2514600" indent="-228600" eaLnBrk="0" fontAlgn="base" hangingPunct="0">
              <a:spcBef>
                <a:spcPct val="0"/>
              </a:spcBef>
              <a:spcAft>
                <a:spcPct val="0"/>
              </a:spcAft>
              <a:defRPr sz="3200" b="1">
                <a:solidFill>
                  <a:schemeClr val="tx1"/>
                </a:solidFill>
                <a:latin typeface="Tahoma" panose="020B0604030504040204" pitchFamily="34" charset="0"/>
              </a:defRPr>
            </a:lvl6pPr>
            <a:lvl7pPr marL="2971800" indent="-228600" eaLnBrk="0" fontAlgn="base" hangingPunct="0">
              <a:spcBef>
                <a:spcPct val="0"/>
              </a:spcBef>
              <a:spcAft>
                <a:spcPct val="0"/>
              </a:spcAft>
              <a:defRPr sz="3200" b="1">
                <a:solidFill>
                  <a:schemeClr val="tx1"/>
                </a:solidFill>
                <a:latin typeface="Tahoma" panose="020B0604030504040204" pitchFamily="34" charset="0"/>
              </a:defRPr>
            </a:lvl7pPr>
            <a:lvl8pPr marL="3429000" indent="-228600" eaLnBrk="0" fontAlgn="base" hangingPunct="0">
              <a:spcBef>
                <a:spcPct val="0"/>
              </a:spcBef>
              <a:spcAft>
                <a:spcPct val="0"/>
              </a:spcAft>
              <a:defRPr sz="3200" b="1">
                <a:solidFill>
                  <a:schemeClr val="tx1"/>
                </a:solidFill>
                <a:latin typeface="Tahoma" panose="020B0604030504040204" pitchFamily="34" charset="0"/>
              </a:defRPr>
            </a:lvl8pPr>
            <a:lvl9pPr marL="3886200" indent="-228600" eaLnBrk="0" fontAlgn="base" hangingPunct="0">
              <a:spcBef>
                <a:spcPct val="0"/>
              </a:spcBef>
              <a:spcAft>
                <a:spcPct val="0"/>
              </a:spcAft>
              <a:defRPr sz="3200" b="1">
                <a:solidFill>
                  <a:schemeClr val="tx1"/>
                </a:solidFill>
                <a:latin typeface="Tahoma" panose="020B0604030504040204" pitchFamily="34" charset="0"/>
              </a:defRPr>
            </a:lvl9pPr>
          </a:lstStyle>
          <a:p>
            <a:r>
              <a:rPr lang="en-US" altLang="en-US" dirty="0">
                <a:effectLst>
                  <a:outerShdw blurRad="38100" dist="38100" dir="2700000" algn="tl">
                    <a:srgbClr val="000000">
                      <a:alpha val="43137"/>
                    </a:srgbClr>
                  </a:outerShdw>
                </a:effectLst>
                <a:latin typeface="Maiandra GD" panose="020E0502030308020204" pitchFamily="34" charset="0"/>
              </a:rPr>
              <a:t>1 Peter 3:15 but sanctify Christ as Lord in your hearts, always </a:t>
            </a:r>
            <a:r>
              <a:rPr lang="en-US" altLang="en-US" i="1" dirty="0">
                <a:effectLst>
                  <a:outerShdw blurRad="38100" dist="38100" dir="2700000" algn="tl">
                    <a:srgbClr val="000000">
                      <a:alpha val="43137"/>
                    </a:srgbClr>
                  </a:outerShdw>
                </a:effectLst>
                <a:latin typeface="Maiandra GD" panose="020E0502030308020204" pitchFamily="34" charset="0"/>
              </a:rPr>
              <a:t>being</a:t>
            </a:r>
            <a:r>
              <a:rPr lang="en-US" altLang="en-US" dirty="0">
                <a:effectLst>
                  <a:outerShdw blurRad="38100" dist="38100" dir="2700000" algn="tl">
                    <a:srgbClr val="000000">
                      <a:alpha val="43137"/>
                    </a:srgbClr>
                  </a:outerShdw>
                </a:effectLst>
                <a:latin typeface="Maiandra GD" panose="020E0502030308020204" pitchFamily="34" charset="0"/>
              </a:rPr>
              <a:t> ready to make a defense to everyone who asks you to give an account for the hope that is in you, yet with gentleness and reverence</a:t>
            </a:r>
          </a:p>
        </p:txBody>
      </p:sp>
      <p:sp>
        <p:nvSpPr>
          <p:cNvPr id="2" name="Rectangle 1"/>
          <p:cNvSpPr/>
          <p:nvPr/>
        </p:nvSpPr>
        <p:spPr>
          <a:xfrm>
            <a:off x="3728249" y="399188"/>
            <a:ext cx="5301451" cy="584775"/>
          </a:xfrm>
          <a:prstGeom prst="rect">
            <a:avLst/>
          </a:prstGeom>
        </p:spPr>
        <p:txBody>
          <a:bodyPr wrap="none">
            <a:spAutoFit/>
          </a:bodyPr>
          <a:lstStyle/>
          <a:p>
            <a:r>
              <a:rPr lang="en-US" altLang="en-US" u="sng" dirty="0">
                <a:solidFill>
                  <a:srgbClr val="FF0000"/>
                </a:solidFill>
                <a:effectLst>
                  <a:outerShdw blurRad="38100" dist="38100" dir="2700000" algn="tl">
                    <a:srgbClr val="000000">
                      <a:alpha val="43137"/>
                    </a:srgbClr>
                  </a:outerShdw>
                </a:effectLst>
              </a:rPr>
              <a:t>Some things to consider</a:t>
            </a:r>
            <a:r>
              <a:rPr lang="en-US" altLang="en-US" dirty="0">
                <a:solidFill>
                  <a:srgbClr val="FF0000"/>
                </a:solidFill>
                <a:effectLst>
                  <a:outerShdw blurRad="38100" dist="38100" dir="2700000" algn="tl">
                    <a:srgbClr val="000000">
                      <a:alpha val="43137"/>
                    </a:srgbClr>
                  </a:outerShdw>
                </a:effectLst>
              </a:rPr>
              <a:t>:</a:t>
            </a:r>
          </a:p>
        </p:txBody>
      </p:sp>
      <p:sp>
        <p:nvSpPr>
          <p:cNvPr id="3" name="Rectangle 2"/>
          <p:cNvSpPr/>
          <p:nvPr/>
        </p:nvSpPr>
        <p:spPr>
          <a:xfrm>
            <a:off x="3699363" y="1092204"/>
            <a:ext cx="5292969" cy="1077218"/>
          </a:xfrm>
          <a:prstGeom prst="rect">
            <a:avLst/>
          </a:prstGeom>
        </p:spPr>
        <p:txBody>
          <a:bodyPr wrap="square">
            <a:spAutoFit/>
          </a:bodyPr>
          <a:lstStyle/>
          <a:p>
            <a:r>
              <a:rPr lang="en-US" altLang="en-US" b="0" dirty="0"/>
              <a:t>1.  It is tough out there, so </a:t>
            </a:r>
            <a:r>
              <a:rPr lang="en-US" altLang="en-US" b="0" dirty="0" smtClean="0"/>
              <a:t>	pray</a:t>
            </a:r>
            <a:endParaRPr lang="en-US" altLang="en-US" b="0" dirty="0"/>
          </a:p>
        </p:txBody>
      </p:sp>
      <p:sp>
        <p:nvSpPr>
          <p:cNvPr id="4" name="Rectangle 3"/>
          <p:cNvSpPr/>
          <p:nvPr/>
        </p:nvSpPr>
        <p:spPr>
          <a:xfrm>
            <a:off x="3699363" y="2263506"/>
            <a:ext cx="6012956" cy="1077218"/>
          </a:xfrm>
          <a:prstGeom prst="rect">
            <a:avLst/>
          </a:prstGeom>
        </p:spPr>
        <p:txBody>
          <a:bodyPr wrap="square">
            <a:spAutoFit/>
          </a:bodyPr>
          <a:lstStyle/>
          <a:p>
            <a:r>
              <a:rPr lang="en-US" altLang="en-US" b="0" dirty="0"/>
              <a:t>2.  Make home &amp; worship a </a:t>
            </a:r>
            <a:r>
              <a:rPr lang="en-US" altLang="en-US" b="0" dirty="0" smtClean="0"/>
              <a:t>	restful </a:t>
            </a:r>
            <a:r>
              <a:rPr lang="en-US" altLang="en-US" b="0" dirty="0"/>
              <a:t>oasis</a:t>
            </a:r>
          </a:p>
        </p:txBody>
      </p:sp>
      <p:sp>
        <p:nvSpPr>
          <p:cNvPr id="5" name="Rectangle 4"/>
          <p:cNvSpPr/>
          <p:nvPr/>
        </p:nvSpPr>
        <p:spPr>
          <a:xfrm>
            <a:off x="3704106" y="3391351"/>
            <a:ext cx="5305176" cy="2062103"/>
          </a:xfrm>
          <a:prstGeom prst="rect">
            <a:avLst/>
          </a:prstGeom>
        </p:spPr>
        <p:txBody>
          <a:bodyPr wrap="square">
            <a:spAutoFit/>
          </a:bodyPr>
          <a:lstStyle/>
          <a:p>
            <a:r>
              <a:rPr lang="en-US" altLang="en-US" b="0" dirty="0"/>
              <a:t>3.  There may come a time </a:t>
            </a:r>
            <a:r>
              <a:rPr lang="en-US" altLang="en-US" b="0" dirty="0" smtClean="0"/>
              <a:t>	for </a:t>
            </a:r>
            <a:r>
              <a:rPr lang="en-US" altLang="en-US" b="0" dirty="0"/>
              <a:t>the </a:t>
            </a:r>
            <a:r>
              <a:rPr lang="en-US" altLang="en-US" b="0" dirty="0" smtClean="0"/>
              <a:t>sake </a:t>
            </a:r>
            <a:r>
              <a:rPr lang="en-US" altLang="en-US" b="0" dirty="0"/>
              <a:t>of your </a:t>
            </a:r>
            <a:r>
              <a:rPr lang="en-US" altLang="en-US" b="0" dirty="0" smtClean="0"/>
              <a:t>	salvation </a:t>
            </a:r>
            <a:r>
              <a:rPr lang="en-US" altLang="en-US" b="0" dirty="0"/>
              <a:t>that you 	must find another job</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6"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3"/>
          <p:cNvSpPr txBox="1">
            <a:spLocks noChangeArrowheads="1"/>
          </p:cNvSpPr>
          <p:nvPr/>
        </p:nvSpPr>
        <p:spPr bwMode="auto">
          <a:xfrm>
            <a:off x="76200" y="152400"/>
            <a:ext cx="3638550" cy="6494085"/>
          </a:xfrm>
          <a:prstGeom prst="rect">
            <a:avLst/>
          </a:prstGeom>
          <a:solidFill>
            <a:srgbClr val="FF99CC"/>
          </a:solidFill>
          <a:ln w="9525">
            <a:solidFill>
              <a:srgbClr val="000000"/>
            </a:solidFill>
            <a:miter lim="800000"/>
            <a:headEnd/>
            <a:tailEnd/>
          </a:ln>
          <a:effectLst>
            <a:outerShdw blurRad="50800" dist="38100" dir="2700000" algn="tl" rotWithShape="0">
              <a:prstClr val="black">
                <a:alpha val="40000"/>
              </a:prstClr>
            </a:outerShdw>
          </a:effectLst>
        </p:spPr>
        <p:txBody>
          <a:bodyPr wrap="square">
            <a:spAutoFit/>
          </a:bodyPr>
          <a:lstStyle>
            <a:lvl1pPr>
              <a:defRPr sz="3200" b="1">
                <a:solidFill>
                  <a:schemeClr val="tx1"/>
                </a:solidFill>
                <a:latin typeface="Tahoma" panose="020B0604030504040204" pitchFamily="34" charset="0"/>
              </a:defRPr>
            </a:lvl1pPr>
            <a:lvl2pPr marL="742950" indent="-285750">
              <a:defRPr sz="3200" b="1">
                <a:solidFill>
                  <a:schemeClr val="tx1"/>
                </a:solidFill>
                <a:latin typeface="Tahoma" panose="020B0604030504040204" pitchFamily="34" charset="0"/>
              </a:defRPr>
            </a:lvl2pPr>
            <a:lvl3pPr marL="1143000" indent="-228600">
              <a:defRPr sz="3200" b="1">
                <a:solidFill>
                  <a:schemeClr val="tx1"/>
                </a:solidFill>
                <a:latin typeface="Tahoma" panose="020B0604030504040204" pitchFamily="34" charset="0"/>
              </a:defRPr>
            </a:lvl3pPr>
            <a:lvl4pPr marL="1600200" indent="-228600">
              <a:defRPr sz="3200" b="1">
                <a:solidFill>
                  <a:schemeClr val="tx1"/>
                </a:solidFill>
                <a:latin typeface="Tahoma" panose="020B0604030504040204" pitchFamily="34" charset="0"/>
              </a:defRPr>
            </a:lvl4pPr>
            <a:lvl5pPr marL="2057400" indent="-228600">
              <a:defRPr sz="3200" b="1">
                <a:solidFill>
                  <a:schemeClr val="tx1"/>
                </a:solidFill>
                <a:latin typeface="Tahoma" panose="020B0604030504040204" pitchFamily="34" charset="0"/>
              </a:defRPr>
            </a:lvl5pPr>
            <a:lvl6pPr marL="2514600" indent="-228600" eaLnBrk="0" fontAlgn="base" hangingPunct="0">
              <a:spcBef>
                <a:spcPct val="0"/>
              </a:spcBef>
              <a:spcAft>
                <a:spcPct val="0"/>
              </a:spcAft>
              <a:defRPr sz="3200" b="1">
                <a:solidFill>
                  <a:schemeClr val="tx1"/>
                </a:solidFill>
                <a:latin typeface="Tahoma" panose="020B0604030504040204" pitchFamily="34" charset="0"/>
              </a:defRPr>
            </a:lvl6pPr>
            <a:lvl7pPr marL="2971800" indent="-228600" eaLnBrk="0" fontAlgn="base" hangingPunct="0">
              <a:spcBef>
                <a:spcPct val="0"/>
              </a:spcBef>
              <a:spcAft>
                <a:spcPct val="0"/>
              </a:spcAft>
              <a:defRPr sz="3200" b="1">
                <a:solidFill>
                  <a:schemeClr val="tx1"/>
                </a:solidFill>
                <a:latin typeface="Tahoma" panose="020B0604030504040204" pitchFamily="34" charset="0"/>
              </a:defRPr>
            </a:lvl7pPr>
            <a:lvl8pPr marL="3429000" indent="-228600" eaLnBrk="0" fontAlgn="base" hangingPunct="0">
              <a:spcBef>
                <a:spcPct val="0"/>
              </a:spcBef>
              <a:spcAft>
                <a:spcPct val="0"/>
              </a:spcAft>
              <a:defRPr sz="3200" b="1">
                <a:solidFill>
                  <a:schemeClr val="tx1"/>
                </a:solidFill>
                <a:latin typeface="Tahoma" panose="020B0604030504040204" pitchFamily="34" charset="0"/>
              </a:defRPr>
            </a:lvl8pPr>
            <a:lvl9pPr marL="3886200" indent="-228600" eaLnBrk="0" fontAlgn="base" hangingPunct="0">
              <a:spcBef>
                <a:spcPct val="0"/>
              </a:spcBef>
              <a:spcAft>
                <a:spcPct val="0"/>
              </a:spcAft>
              <a:defRPr sz="3200" b="1">
                <a:solidFill>
                  <a:schemeClr val="tx1"/>
                </a:solidFill>
                <a:latin typeface="Tahoma" panose="020B0604030504040204" pitchFamily="34" charset="0"/>
              </a:defRPr>
            </a:lvl9pPr>
          </a:lstStyle>
          <a:p>
            <a:r>
              <a:rPr lang="en-US" altLang="en-US" dirty="0">
                <a:effectLst>
                  <a:outerShdw blurRad="38100" dist="38100" dir="2700000" algn="tl">
                    <a:srgbClr val="000000">
                      <a:alpha val="43137"/>
                    </a:srgbClr>
                  </a:outerShdw>
                </a:effectLst>
                <a:latin typeface="Maiandra GD" panose="020E0502030308020204" pitchFamily="34" charset="0"/>
              </a:rPr>
              <a:t>1 Peter 3:15 but sanctify Christ as Lord in your hearts, always </a:t>
            </a:r>
            <a:r>
              <a:rPr lang="en-US" altLang="en-US" i="1" dirty="0">
                <a:effectLst>
                  <a:outerShdw blurRad="38100" dist="38100" dir="2700000" algn="tl">
                    <a:srgbClr val="000000">
                      <a:alpha val="43137"/>
                    </a:srgbClr>
                  </a:outerShdw>
                </a:effectLst>
                <a:latin typeface="Maiandra GD" panose="020E0502030308020204" pitchFamily="34" charset="0"/>
              </a:rPr>
              <a:t>being</a:t>
            </a:r>
            <a:r>
              <a:rPr lang="en-US" altLang="en-US" dirty="0">
                <a:effectLst>
                  <a:outerShdw blurRad="38100" dist="38100" dir="2700000" algn="tl">
                    <a:srgbClr val="000000">
                      <a:alpha val="43137"/>
                    </a:srgbClr>
                  </a:outerShdw>
                </a:effectLst>
                <a:latin typeface="Maiandra GD" panose="020E0502030308020204" pitchFamily="34" charset="0"/>
              </a:rPr>
              <a:t> ready to make a defense to everyone who asks you to give an account for the hope that is in you, yet with gentleness and reverence</a:t>
            </a:r>
          </a:p>
        </p:txBody>
      </p:sp>
      <p:sp>
        <p:nvSpPr>
          <p:cNvPr id="2" name="Rectangle 1"/>
          <p:cNvSpPr/>
          <p:nvPr/>
        </p:nvSpPr>
        <p:spPr>
          <a:xfrm>
            <a:off x="3728249" y="399188"/>
            <a:ext cx="5301451" cy="584775"/>
          </a:xfrm>
          <a:prstGeom prst="rect">
            <a:avLst/>
          </a:prstGeom>
        </p:spPr>
        <p:txBody>
          <a:bodyPr wrap="none">
            <a:spAutoFit/>
          </a:bodyPr>
          <a:lstStyle/>
          <a:p>
            <a:r>
              <a:rPr lang="en-US" altLang="en-US" u="sng" dirty="0">
                <a:solidFill>
                  <a:srgbClr val="FF0000"/>
                </a:solidFill>
                <a:effectLst>
                  <a:outerShdw blurRad="38100" dist="38100" dir="2700000" algn="tl">
                    <a:srgbClr val="000000">
                      <a:alpha val="43137"/>
                    </a:srgbClr>
                  </a:outerShdw>
                </a:effectLst>
              </a:rPr>
              <a:t>Some things to consider</a:t>
            </a:r>
            <a:r>
              <a:rPr lang="en-US" altLang="en-US" dirty="0">
                <a:solidFill>
                  <a:srgbClr val="FF0000"/>
                </a:solidFill>
                <a:effectLst>
                  <a:outerShdw blurRad="38100" dist="38100" dir="2700000" algn="tl">
                    <a:srgbClr val="000000">
                      <a:alpha val="43137"/>
                    </a:srgbClr>
                  </a:outerShdw>
                </a:effectLst>
              </a:rPr>
              <a:t>:</a:t>
            </a:r>
          </a:p>
        </p:txBody>
      </p:sp>
      <p:sp>
        <p:nvSpPr>
          <p:cNvPr id="6" name="Rectangle 5"/>
          <p:cNvSpPr/>
          <p:nvPr/>
        </p:nvSpPr>
        <p:spPr>
          <a:xfrm>
            <a:off x="4267200" y="2362200"/>
            <a:ext cx="5367704" cy="1077218"/>
          </a:xfrm>
          <a:prstGeom prst="rect">
            <a:avLst/>
          </a:prstGeom>
        </p:spPr>
        <p:txBody>
          <a:bodyPr wrap="square">
            <a:spAutoFit/>
          </a:bodyPr>
          <a:lstStyle/>
          <a:p>
            <a:r>
              <a:rPr lang="en-US" altLang="en-US" dirty="0"/>
              <a:t>Don’t let </a:t>
            </a:r>
            <a:r>
              <a:rPr lang="en-US" altLang="en-US" dirty="0" smtClean="0"/>
              <a:t>your </a:t>
            </a:r>
            <a:r>
              <a:rPr lang="en-US" altLang="en-US" dirty="0"/>
              <a:t>job ruin your soul</a:t>
            </a:r>
          </a:p>
        </p:txBody>
      </p:sp>
      <p:sp>
        <p:nvSpPr>
          <p:cNvPr id="7" name="Rectangle 6"/>
          <p:cNvSpPr/>
          <p:nvPr/>
        </p:nvSpPr>
        <p:spPr>
          <a:xfrm>
            <a:off x="4245864" y="3750077"/>
            <a:ext cx="5102954" cy="1077218"/>
          </a:xfrm>
          <a:prstGeom prst="rect">
            <a:avLst/>
          </a:prstGeom>
        </p:spPr>
        <p:txBody>
          <a:bodyPr wrap="square">
            <a:spAutoFit/>
          </a:bodyPr>
          <a:lstStyle/>
          <a:p>
            <a:r>
              <a:rPr lang="en-US" altLang="en-US" dirty="0"/>
              <a:t>Don’t let </a:t>
            </a:r>
            <a:r>
              <a:rPr lang="en-US" altLang="en-US" dirty="0" smtClean="0"/>
              <a:t>your </a:t>
            </a:r>
            <a:r>
              <a:rPr lang="en-US" altLang="en-US" dirty="0"/>
              <a:t>job change </a:t>
            </a:r>
            <a:r>
              <a:rPr lang="en-US" altLang="en-US" dirty="0" smtClean="0"/>
              <a:t>your </a:t>
            </a:r>
            <a:r>
              <a:rPr lang="en-US" altLang="en-US" dirty="0"/>
              <a:t>c</a:t>
            </a:r>
            <a:r>
              <a:rPr lang="en-US" altLang="en-US" dirty="0" smtClean="0"/>
              <a:t>haracter</a:t>
            </a:r>
            <a:endParaRPr lang="en-US" altLang="en-US" dirty="0"/>
          </a:p>
        </p:txBody>
      </p:sp>
      <p:sp>
        <p:nvSpPr>
          <p:cNvPr id="8" name="Right Arrow 7"/>
          <p:cNvSpPr/>
          <p:nvPr/>
        </p:nvSpPr>
        <p:spPr bwMode="auto">
          <a:xfrm>
            <a:off x="3404014" y="2519676"/>
            <a:ext cx="710786" cy="757900"/>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endParaRPr lang="en-US"/>
          </a:p>
        </p:txBody>
      </p:sp>
      <p:sp>
        <p:nvSpPr>
          <p:cNvPr id="11" name="Right Arrow 10"/>
          <p:cNvSpPr/>
          <p:nvPr/>
        </p:nvSpPr>
        <p:spPr bwMode="auto">
          <a:xfrm>
            <a:off x="3404014" y="3666482"/>
            <a:ext cx="710786" cy="757900"/>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endParaRPr lang="en-US"/>
          </a:p>
        </p:txBody>
      </p:sp>
    </p:spTree>
    <p:extLst>
      <p:ext uri="{BB962C8B-B14F-4D97-AF65-F5344CB8AC3E}">
        <p14:creationId xmlns:p14="http://schemas.microsoft.com/office/powerpoint/2010/main" val="34298550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3"/>
          <p:cNvSpPr txBox="1">
            <a:spLocks noChangeArrowheads="1"/>
          </p:cNvSpPr>
          <p:nvPr/>
        </p:nvSpPr>
        <p:spPr bwMode="auto">
          <a:xfrm>
            <a:off x="76200" y="152400"/>
            <a:ext cx="3638550" cy="6494085"/>
          </a:xfrm>
          <a:prstGeom prst="rect">
            <a:avLst/>
          </a:prstGeom>
          <a:solidFill>
            <a:srgbClr val="FF99CC"/>
          </a:solidFill>
          <a:ln w="9525">
            <a:solidFill>
              <a:srgbClr val="000000"/>
            </a:solidFill>
            <a:miter lim="800000"/>
            <a:headEnd/>
            <a:tailEnd/>
          </a:ln>
          <a:effectLst>
            <a:outerShdw blurRad="50800" dist="38100" dir="2700000" algn="tl" rotWithShape="0">
              <a:prstClr val="black">
                <a:alpha val="40000"/>
              </a:prstClr>
            </a:outerShdw>
          </a:effectLst>
        </p:spPr>
        <p:txBody>
          <a:bodyPr wrap="square">
            <a:spAutoFit/>
          </a:bodyPr>
          <a:lstStyle>
            <a:lvl1pPr>
              <a:defRPr sz="3200" b="1">
                <a:solidFill>
                  <a:schemeClr val="tx1"/>
                </a:solidFill>
                <a:latin typeface="Tahoma" panose="020B0604030504040204" pitchFamily="34" charset="0"/>
              </a:defRPr>
            </a:lvl1pPr>
            <a:lvl2pPr marL="742950" indent="-285750">
              <a:defRPr sz="3200" b="1">
                <a:solidFill>
                  <a:schemeClr val="tx1"/>
                </a:solidFill>
                <a:latin typeface="Tahoma" panose="020B0604030504040204" pitchFamily="34" charset="0"/>
              </a:defRPr>
            </a:lvl2pPr>
            <a:lvl3pPr marL="1143000" indent="-228600">
              <a:defRPr sz="3200" b="1">
                <a:solidFill>
                  <a:schemeClr val="tx1"/>
                </a:solidFill>
                <a:latin typeface="Tahoma" panose="020B0604030504040204" pitchFamily="34" charset="0"/>
              </a:defRPr>
            </a:lvl3pPr>
            <a:lvl4pPr marL="1600200" indent="-228600">
              <a:defRPr sz="3200" b="1">
                <a:solidFill>
                  <a:schemeClr val="tx1"/>
                </a:solidFill>
                <a:latin typeface="Tahoma" panose="020B0604030504040204" pitchFamily="34" charset="0"/>
              </a:defRPr>
            </a:lvl4pPr>
            <a:lvl5pPr marL="2057400" indent="-228600">
              <a:defRPr sz="3200" b="1">
                <a:solidFill>
                  <a:schemeClr val="tx1"/>
                </a:solidFill>
                <a:latin typeface="Tahoma" panose="020B0604030504040204" pitchFamily="34" charset="0"/>
              </a:defRPr>
            </a:lvl5pPr>
            <a:lvl6pPr marL="2514600" indent="-228600" eaLnBrk="0" fontAlgn="base" hangingPunct="0">
              <a:spcBef>
                <a:spcPct val="0"/>
              </a:spcBef>
              <a:spcAft>
                <a:spcPct val="0"/>
              </a:spcAft>
              <a:defRPr sz="3200" b="1">
                <a:solidFill>
                  <a:schemeClr val="tx1"/>
                </a:solidFill>
                <a:latin typeface="Tahoma" panose="020B0604030504040204" pitchFamily="34" charset="0"/>
              </a:defRPr>
            </a:lvl6pPr>
            <a:lvl7pPr marL="2971800" indent="-228600" eaLnBrk="0" fontAlgn="base" hangingPunct="0">
              <a:spcBef>
                <a:spcPct val="0"/>
              </a:spcBef>
              <a:spcAft>
                <a:spcPct val="0"/>
              </a:spcAft>
              <a:defRPr sz="3200" b="1">
                <a:solidFill>
                  <a:schemeClr val="tx1"/>
                </a:solidFill>
                <a:latin typeface="Tahoma" panose="020B0604030504040204" pitchFamily="34" charset="0"/>
              </a:defRPr>
            </a:lvl7pPr>
            <a:lvl8pPr marL="3429000" indent="-228600" eaLnBrk="0" fontAlgn="base" hangingPunct="0">
              <a:spcBef>
                <a:spcPct val="0"/>
              </a:spcBef>
              <a:spcAft>
                <a:spcPct val="0"/>
              </a:spcAft>
              <a:defRPr sz="3200" b="1">
                <a:solidFill>
                  <a:schemeClr val="tx1"/>
                </a:solidFill>
                <a:latin typeface="Tahoma" panose="020B0604030504040204" pitchFamily="34" charset="0"/>
              </a:defRPr>
            </a:lvl8pPr>
            <a:lvl9pPr marL="3886200" indent="-228600" eaLnBrk="0" fontAlgn="base" hangingPunct="0">
              <a:spcBef>
                <a:spcPct val="0"/>
              </a:spcBef>
              <a:spcAft>
                <a:spcPct val="0"/>
              </a:spcAft>
              <a:defRPr sz="3200" b="1">
                <a:solidFill>
                  <a:schemeClr val="tx1"/>
                </a:solidFill>
                <a:latin typeface="Tahoma" panose="020B0604030504040204" pitchFamily="34" charset="0"/>
              </a:defRPr>
            </a:lvl9pPr>
          </a:lstStyle>
          <a:p>
            <a:r>
              <a:rPr lang="en-US" altLang="en-US" dirty="0">
                <a:effectLst>
                  <a:outerShdw blurRad="38100" dist="38100" dir="2700000" algn="tl">
                    <a:srgbClr val="000000">
                      <a:alpha val="43137"/>
                    </a:srgbClr>
                  </a:outerShdw>
                </a:effectLst>
                <a:latin typeface="Maiandra GD" panose="020E0502030308020204" pitchFamily="34" charset="0"/>
              </a:rPr>
              <a:t>1 Peter 3:15 but sanctify Christ as Lord in your hearts, always </a:t>
            </a:r>
            <a:r>
              <a:rPr lang="en-US" altLang="en-US" i="1" dirty="0">
                <a:effectLst>
                  <a:outerShdw blurRad="38100" dist="38100" dir="2700000" algn="tl">
                    <a:srgbClr val="000000">
                      <a:alpha val="43137"/>
                    </a:srgbClr>
                  </a:outerShdw>
                </a:effectLst>
                <a:latin typeface="Maiandra GD" panose="020E0502030308020204" pitchFamily="34" charset="0"/>
              </a:rPr>
              <a:t>being</a:t>
            </a:r>
            <a:r>
              <a:rPr lang="en-US" altLang="en-US" dirty="0">
                <a:effectLst>
                  <a:outerShdw blurRad="38100" dist="38100" dir="2700000" algn="tl">
                    <a:srgbClr val="000000">
                      <a:alpha val="43137"/>
                    </a:srgbClr>
                  </a:outerShdw>
                </a:effectLst>
                <a:latin typeface="Maiandra GD" panose="020E0502030308020204" pitchFamily="34" charset="0"/>
              </a:rPr>
              <a:t> ready to make a defense to everyone who asks you to give an account for the hope that is in you, yet with gentleness and reverence</a:t>
            </a:r>
          </a:p>
        </p:txBody>
      </p:sp>
      <p:sp>
        <p:nvSpPr>
          <p:cNvPr id="2" name="Rectangle 1"/>
          <p:cNvSpPr/>
          <p:nvPr/>
        </p:nvSpPr>
        <p:spPr>
          <a:xfrm>
            <a:off x="3728249" y="399188"/>
            <a:ext cx="5301451" cy="584775"/>
          </a:xfrm>
          <a:prstGeom prst="rect">
            <a:avLst/>
          </a:prstGeom>
        </p:spPr>
        <p:txBody>
          <a:bodyPr wrap="none">
            <a:spAutoFit/>
          </a:bodyPr>
          <a:lstStyle/>
          <a:p>
            <a:r>
              <a:rPr lang="en-US" altLang="en-US" u="sng" dirty="0">
                <a:solidFill>
                  <a:srgbClr val="FF0000"/>
                </a:solidFill>
                <a:effectLst>
                  <a:outerShdw blurRad="38100" dist="38100" dir="2700000" algn="tl">
                    <a:srgbClr val="000000">
                      <a:alpha val="43137"/>
                    </a:srgbClr>
                  </a:outerShdw>
                </a:effectLst>
              </a:rPr>
              <a:t>Some things to consider</a:t>
            </a:r>
            <a:r>
              <a:rPr lang="en-US" altLang="en-US" dirty="0">
                <a:solidFill>
                  <a:srgbClr val="FF0000"/>
                </a:solidFill>
                <a:effectLst>
                  <a:outerShdw blurRad="38100" dist="38100" dir="2700000" algn="tl">
                    <a:srgbClr val="000000">
                      <a:alpha val="43137"/>
                    </a:srgbClr>
                  </a:outerShdw>
                </a:effectLst>
              </a:rPr>
              <a:t>:</a:t>
            </a:r>
          </a:p>
        </p:txBody>
      </p:sp>
      <p:sp>
        <p:nvSpPr>
          <p:cNvPr id="6" name="Rectangle 5"/>
          <p:cNvSpPr/>
          <p:nvPr/>
        </p:nvSpPr>
        <p:spPr>
          <a:xfrm>
            <a:off x="3860292" y="2133600"/>
            <a:ext cx="5181600" cy="1569660"/>
          </a:xfrm>
          <a:prstGeom prst="rect">
            <a:avLst/>
          </a:prstGeom>
        </p:spPr>
        <p:txBody>
          <a:bodyPr wrap="square">
            <a:spAutoFit/>
          </a:bodyPr>
          <a:lstStyle/>
          <a:p>
            <a:r>
              <a:rPr lang="en-US" altLang="en-US" b="0" dirty="0"/>
              <a:t>4.  The good that you do often stays </a:t>
            </a:r>
            <a:r>
              <a:rPr lang="en-US" altLang="en-US" b="0" dirty="0" smtClean="0"/>
              <a:t>with </a:t>
            </a:r>
            <a:r>
              <a:rPr lang="en-US" altLang="en-US" b="0" dirty="0"/>
              <a:t>people longer than you </a:t>
            </a:r>
            <a:r>
              <a:rPr lang="en-US" altLang="en-US" b="0" dirty="0" smtClean="0"/>
              <a:t>realize.  </a:t>
            </a:r>
            <a:endParaRPr lang="en-US" altLang="en-US" b="0" dirty="0"/>
          </a:p>
        </p:txBody>
      </p:sp>
    </p:spTree>
    <p:extLst>
      <p:ext uri="{BB962C8B-B14F-4D97-AF65-F5344CB8AC3E}">
        <p14:creationId xmlns:p14="http://schemas.microsoft.com/office/powerpoint/2010/main" val="3085097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3"/>
          <p:cNvSpPr txBox="1">
            <a:spLocks noChangeArrowheads="1"/>
          </p:cNvSpPr>
          <p:nvPr/>
        </p:nvSpPr>
        <p:spPr bwMode="auto">
          <a:xfrm>
            <a:off x="76200" y="152400"/>
            <a:ext cx="3638550" cy="6494085"/>
          </a:xfrm>
          <a:prstGeom prst="rect">
            <a:avLst/>
          </a:prstGeom>
          <a:solidFill>
            <a:srgbClr val="FF99CC"/>
          </a:solidFill>
          <a:ln w="9525">
            <a:solidFill>
              <a:srgbClr val="000000"/>
            </a:solidFill>
            <a:miter lim="800000"/>
            <a:headEnd/>
            <a:tailEnd/>
          </a:ln>
          <a:effectLst>
            <a:outerShdw blurRad="50800" dist="38100" dir="2700000" algn="tl" rotWithShape="0">
              <a:prstClr val="black">
                <a:alpha val="40000"/>
              </a:prstClr>
            </a:outerShdw>
          </a:effectLst>
        </p:spPr>
        <p:txBody>
          <a:bodyPr wrap="square">
            <a:spAutoFit/>
          </a:bodyPr>
          <a:lstStyle>
            <a:lvl1pPr>
              <a:defRPr sz="3200" b="1">
                <a:solidFill>
                  <a:schemeClr val="tx1"/>
                </a:solidFill>
                <a:latin typeface="Tahoma" panose="020B0604030504040204" pitchFamily="34" charset="0"/>
              </a:defRPr>
            </a:lvl1pPr>
            <a:lvl2pPr marL="742950" indent="-285750">
              <a:defRPr sz="3200" b="1">
                <a:solidFill>
                  <a:schemeClr val="tx1"/>
                </a:solidFill>
                <a:latin typeface="Tahoma" panose="020B0604030504040204" pitchFamily="34" charset="0"/>
              </a:defRPr>
            </a:lvl2pPr>
            <a:lvl3pPr marL="1143000" indent="-228600">
              <a:defRPr sz="3200" b="1">
                <a:solidFill>
                  <a:schemeClr val="tx1"/>
                </a:solidFill>
                <a:latin typeface="Tahoma" panose="020B0604030504040204" pitchFamily="34" charset="0"/>
              </a:defRPr>
            </a:lvl3pPr>
            <a:lvl4pPr marL="1600200" indent="-228600">
              <a:defRPr sz="3200" b="1">
                <a:solidFill>
                  <a:schemeClr val="tx1"/>
                </a:solidFill>
                <a:latin typeface="Tahoma" panose="020B0604030504040204" pitchFamily="34" charset="0"/>
              </a:defRPr>
            </a:lvl4pPr>
            <a:lvl5pPr marL="2057400" indent="-228600">
              <a:defRPr sz="3200" b="1">
                <a:solidFill>
                  <a:schemeClr val="tx1"/>
                </a:solidFill>
                <a:latin typeface="Tahoma" panose="020B0604030504040204" pitchFamily="34" charset="0"/>
              </a:defRPr>
            </a:lvl5pPr>
            <a:lvl6pPr marL="2514600" indent="-228600" eaLnBrk="0" fontAlgn="base" hangingPunct="0">
              <a:spcBef>
                <a:spcPct val="0"/>
              </a:spcBef>
              <a:spcAft>
                <a:spcPct val="0"/>
              </a:spcAft>
              <a:defRPr sz="3200" b="1">
                <a:solidFill>
                  <a:schemeClr val="tx1"/>
                </a:solidFill>
                <a:latin typeface="Tahoma" panose="020B0604030504040204" pitchFamily="34" charset="0"/>
              </a:defRPr>
            </a:lvl6pPr>
            <a:lvl7pPr marL="2971800" indent="-228600" eaLnBrk="0" fontAlgn="base" hangingPunct="0">
              <a:spcBef>
                <a:spcPct val="0"/>
              </a:spcBef>
              <a:spcAft>
                <a:spcPct val="0"/>
              </a:spcAft>
              <a:defRPr sz="3200" b="1">
                <a:solidFill>
                  <a:schemeClr val="tx1"/>
                </a:solidFill>
                <a:latin typeface="Tahoma" panose="020B0604030504040204" pitchFamily="34" charset="0"/>
              </a:defRPr>
            </a:lvl7pPr>
            <a:lvl8pPr marL="3429000" indent="-228600" eaLnBrk="0" fontAlgn="base" hangingPunct="0">
              <a:spcBef>
                <a:spcPct val="0"/>
              </a:spcBef>
              <a:spcAft>
                <a:spcPct val="0"/>
              </a:spcAft>
              <a:defRPr sz="3200" b="1">
                <a:solidFill>
                  <a:schemeClr val="tx1"/>
                </a:solidFill>
                <a:latin typeface="Tahoma" panose="020B0604030504040204" pitchFamily="34" charset="0"/>
              </a:defRPr>
            </a:lvl8pPr>
            <a:lvl9pPr marL="3886200" indent="-228600" eaLnBrk="0" fontAlgn="base" hangingPunct="0">
              <a:spcBef>
                <a:spcPct val="0"/>
              </a:spcBef>
              <a:spcAft>
                <a:spcPct val="0"/>
              </a:spcAft>
              <a:defRPr sz="3200" b="1">
                <a:solidFill>
                  <a:schemeClr val="tx1"/>
                </a:solidFill>
                <a:latin typeface="Tahoma" panose="020B0604030504040204" pitchFamily="34" charset="0"/>
              </a:defRPr>
            </a:lvl9pPr>
          </a:lstStyle>
          <a:p>
            <a:r>
              <a:rPr lang="en-US" altLang="en-US" dirty="0">
                <a:effectLst>
                  <a:outerShdw blurRad="38100" dist="38100" dir="2700000" algn="tl">
                    <a:srgbClr val="000000">
                      <a:alpha val="43137"/>
                    </a:srgbClr>
                  </a:outerShdw>
                </a:effectLst>
                <a:latin typeface="Maiandra GD" panose="020E0502030308020204" pitchFamily="34" charset="0"/>
              </a:rPr>
              <a:t>1 Peter 3:15 but sanctify Christ as Lord in your hearts, always </a:t>
            </a:r>
            <a:r>
              <a:rPr lang="en-US" altLang="en-US" i="1" dirty="0">
                <a:effectLst>
                  <a:outerShdw blurRad="38100" dist="38100" dir="2700000" algn="tl">
                    <a:srgbClr val="000000">
                      <a:alpha val="43137"/>
                    </a:srgbClr>
                  </a:outerShdw>
                </a:effectLst>
                <a:latin typeface="Maiandra GD" panose="020E0502030308020204" pitchFamily="34" charset="0"/>
              </a:rPr>
              <a:t>being</a:t>
            </a:r>
            <a:r>
              <a:rPr lang="en-US" altLang="en-US" dirty="0">
                <a:effectLst>
                  <a:outerShdw blurRad="38100" dist="38100" dir="2700000" algn="tl">
                    <a:srgbClr val="000000">
                      <a:alpha val="43137"/>
                    </a:srgbClr>
                  </a:outerShdw>
                </a:effectLst>
                <a:latin typeface="Maiandra GD" panose="020E0502030308020204" pitchFamily="34" charset="0"/>
              </a:rPr>
              <a:t> ready to make a defense to everyone who asks you to give an account for the hope that is in you, yet with gentleness and reverence</a:t>
            </a:r>
          </a:p>
        </p:txBody>
      </p:sp>
      <p:sp>
        <p:nvSpPr>
          <p:cNvPr id="2" name="Rectangle 1"/>
          <p:cNvSpPr/>
          <p:nvPr/>
        </p:nvSpPr>
        <p:spPr>
          <a:xfrm>
            <a:off x="3728249" y="399188"/>
            <a:ext cx="5301451" cy="584775"/>
          </a:xfrm>
          <a:prstGeom prst="rect">
            <a:avLst/>
          </a:prstGeom>
        </p:spPr>
        <p:txBody>
          <a:bodyPr wrap="none">
            <a:spAutoFit/>
          </a:bodyPr>
          <a:lstStyle/>
          <a:p>
            <a:r>
              <a:rPr lang="en-US" altLang="en-US" u="sng" dirty="0">
                <a:solidFill>
                  <a:srgbClr val="FF0000"/>
                </a:solidFill>
                <a:effectLst>
                  <a:outerShdw blurRad="38100" dist="38100" dir="2700000" algn="tl">
                    <a:srgbClr val="000000">
                      <a:alpha val="43137"/>
                    </a:srgbClr>
                  </a:outerShdw>
                </a:effectLst>
              </a:rPr>
              <a:t>Some things to consider</a:t>
            </a:r>
            <a:r>
              <a:rPr lang="en-US" altLang="en-US" dirty="0">
                <a:solidFill>
                  <a:srgbClr val="FF0000"/>
                </a:solidFill>
                <a:effectLst>
                  <a:outerShdw blurRad="38100" dist="38100" dir="2700000" algn="tl">
                    <a:srgbClr val="000000">
                      <a:alpha val="43137"/>
                    </a:srgbClr>
                  </a:outerShdw>
                </a:effectLst>
              </a:rPr>
              <a:t>:</a:t>
            </a:r>
          </a:p>
        </p:txBody>
      </p:sp>
      <p:pic>
        <p:nvPicPr>
          <p:cNvPr id="5" name="Picture 4" descr="Image result for beautiful gat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3213" y="1600200"/>
            <a:ext cx="4579271" cy="44767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rot="21120999">
            <a:off x="3917714" y="2864082"/>
            <a:ext cx="5142202" cy="1569660"/>
          </a:xfrm>
          <a:prstGeom prst="rect">
            <a:avLst/>
          </a:prstGeom>
          <a:solidFill>
            <a:srgbClr val="FFFFFF">
              <a:alpha val="50196"/>
            </a:srgbClr>
          </a:solidFill>
        </p:spPr>
        <p:txBody>
          <a:bodyPr wrap="square">
            <a:spAutoFit/>
          </a:bodyPr>
          <a:lstStyle/>
          <a:p>
            <a:pPr algn="ctr"/>
            <a:r>
              <a:rPr lang="en-US" altLang="en-US" dirty="0"/>
              <a:t>5.  The most important thing is getting to Heaven</a:t>
            </a:r>
          </a:p>
        </p:txBody>
      </p:sp>
    </p:spTree>
    <p:extLst>
      <p:ext uri="{BB962C8B-B14F-4D97-AF65-F5344CB8AC3E}">
        <p14:creationId xmlns:p14="http://schemas.microsoft.com/office/powerpoint/2010/main" val="27528871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bwMode="auto">
          <a:xfrm>
            <a:off x="3790950" y="766396"/>
            <a:ext cx="4914900" cy="3296439"/>
          </a:xfrm>
          <a:prstGeom prst="ellipse">
            <a:avLst/>
          </a:prstGeom>
          <a:solidFill>
            <a:srgbClr val="0000F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68580" tIns="34290" rIns="68580" bIns="34290" numCol="1" rtlCol="0" anchor="t" anchorCtr="0" compatLnSpc="1">
            <a:prstTxWarp prst="textNoShape">
              <a:avLst/>
            </a:prstTxWarp>
          </a:bodyPr>
          <a:lstStyle/>
          <a:p>
            <a:pPr defTabSz="685800" eaLnBrk="1" hangingPunct="1"/>
            <a:endParaRPr lang="en-US" sz="2400"/>
          </a:p>
        </p:txBody>
      </p:sp>
      <p:sp>
        <p:nvSpPr>
          <p:cNvPr id="10242" name="TextBox 3"/>
          <p:cNvSpPr txBox="1">
            <a:spLocks noChangeArrowheads="1"/>
          </p:cNvSpPr>
          <p:nvPr/>
        </p:nvSpPr>
        <p:spPr bwMode="auto">
          <a:xfrm>
            <a:off x="4210050" y="1377077"/>
            <a:ext cx="440055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b="1">
                <a:solidFill>
                  <a:schemeClr val="tx1"/>
                </a:solidFill>
                <a:latin typeface="Tahoma" panose="020B0604030504040204" pitchFamily="34" charset="0"/>
              </a:defRPr>
            </a:lvl1pPr>
            <a:lvl2pPr marL="742950" indent="-285750">
              <a:defRPr sz="3200" b="1">
                <a:solidFill>
                  <a:schemeClr val="tx1"/>
                </a:solidFill>
                <a:latin typeface="Tahoma" panose="020B0604030504040204" pitchFamily="34" charset="0"/>
              </a:defRPr>
            </a:lvl2pPr>
            <a:lvl3pPr marL="1143000" indent="-228600">
              <a:defRPr sz="3200" b="1">
                <a:solidFill>
                  <a:schemeClr val="tx1"/>
                </a:solidFill>
                <a:latin typeface="Tahoma" panose="020B0604030504040204" pitchFamily="34" charset="0"/>
              </a:defRPr>
            </a:lvl3pPr>
            <a:lvl4pPr marL="1600200" indent="-228600">
              <a:defRPr sz="3200" b="1">
                <a:solidFill>
                  <a:schemeClr val="tx1"/>
                </a:solidFill>
                <a:latin typeface="Tahoma" panose="020B0604030504040204" pitchFamily="34" charset="0"/>
              </a:defRPr>
            </a:lvl4pPr>
            <a:lvl5pPr marL="2057400" indent="-228600">
              <a:defRPr sz="3200" b="1">
                <a:solidFill>
                  <a:schemeClr val="tx1"/>
                </a:solidFill>
                <a:latin typeface="Tahoma" panose="020B0604030504040204" pitchFamily="34" charset="0"/>
              </a:defRPr>
            </a:lvl5pPr>
            <a:lvl6pPr marL="2514600" indent="-228600" eaLnBrk="0" fontAlgn="base" hangingPunct="0">
              <a:spcBef>
                <a:spcPct val="0"/>
              </a:spcBef>
              <a:spcAft>
                <a:spcPct val="0"/>
              </a:spcAft>
              <a:defRPr sz="3200" b="1">
                <a:solidFill>
                  <a:schemeClr val="tx1"/>
                </a:solidFill>
                <a:latin typeface="Tahoma" panose="020B0604030504040204" pitchFamily="34" charset="0"/>
              </a:defRPr>
            </a:lvl6pPr>
            <a:lvl7pPr marL="2971800" indent="-228600" eaLnBrk="0" fontAlgn="base" hangingPunct="0">
              <a:spcBef>
                <a:spcPct val="0"/>
              </a:spcBef>
              <a:spcAft>
                <a:spcPct val="0"/>
              </a:spcAft>
              <a:defRPr sz="3200" b="1">
                <a:solidFill>
                  <a:schemeClr val="tx1"/>
                </a:solidFill>
                <a:latin typeface="Tahoma" panose="020B0604030504040204" pitchFamily="34" charset="0"/>
              </a:defRPr>
            </a:lvl7pPr>
            <a:lvl8pPr marL="3429000" indent="-228600" eaLnBrk="0" fontAlgn="base" hangingPunct="0">
              <a:spcBef>
                <a:spcPct val="0"/>
              </a:spcBef>
              <a:spcAft>
                <a:spcPct val="0"/>
              </a:spcAft>
              <a:defRPr sz="3200" b="1">
                <a:solidFill>
                  <a:schemeClr val="tx1"/>
                </a:solidFill>
                <a:latin typeface="Tahoma" panose="020B0604030504040204" pitchFamily="34" charset="0"/>
              </a:defRPr>
            </a:lvl8pPr>
            <a:lvl9pPr marL="3886200" indent="-228600" eaLnBrk="0" fontAlgn="base" hangingPunct="0">
              <a:spcBef>
                <a:spcPct val="0"/>
              </a:spcBef>
              <a:spcAft>
                <a:spcPct val="0"/>
              </a:spcAft>
              <a:defRPr sz="3200" b="1">
                <a:solidFill>
                  <a:schemeClr val="tx1"/>
                </a:solidFill>
                <a:latin typeface="Tahoma" panose="020B0604030504040204" pitchFamily="34" charset="0"/>
              </a:defRPr>
            </a:lvl9pPr>
          </a:lstStyle>
          <a:p>
            <a:pPr algn="ctr"/>
            <a:r>
              <a:rPr lang="en-US" altLang="en-US" sz="5400" b="0" dirty="0">
                <a:solidFill>
                  <a:schemeClr val="bg1"/>
                </a:solidFill>
                <a:effectLst>
                  <a:outerShdw blurRad="38100" dist="38100" dir="2700000" algn="tl">
                    <a:srgbClr val="000000">
                      <a:alpha val="43137"/>
                    </a:srgbClr>
                  </a:outerShdw>
                </a:effectLst>
                <a:latin typeface="Rage Italic" panose="03070502040507070304" pitchFamily="66" charset="0"/>
              </a:rPr>
              <a:t>“Life, the way it was meant  to be.”</a:t>
            </a:r>
          </a:p>
        </p:txBody>
      </p:sp>
      <p:pic>
        <p:nvPicPr>
          <p:cNvPr id="1024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166" y="304800"/>
            <a:ext cx="3275409" cy="5238355"/>
          </a:xfrm>
          <a:prstGeom prst="rect">
            <a:avLst/>
          </a:prstGeom>
          <a:noFill/>
          <a:ln>
            <a:noFill/>
          </a:ln>
          <a:effectLst>
            <a:outerShdw blurRad="50800" dist="38100" dir="2700000" algn="tl" rotWithShape="0">
              <a:srgbClr val="000000">
                <a:alpha val="39999"/>
              </a:srgbClr>
            </a:outerShdw>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1024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057" y="304800"/>
            <a:ext cx="2797627" cy="139305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64538138"/>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735205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bwMode="auto">
          <a:xfrm>
            <a:off x="3867916" y="804496"/>
            <a:ext cx="4914900" cy="3296439"/>
          </a:xfrm>
          <a:prstGeom prst="ellipse">
            <a:avLst/>
          </a:prstGeom>
          <a:solidFill>
            <a:srgbClr val="FFFF0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68580" tIns="34290" rIns="68580" bIns="34290" numCol="1" rtlCol="0" anchor="t" anchorCtr="0" compatLnSpc="1">
            <a:prstTxWarp prst="textNoShape">
              <a:avLst/>
            </a:prstTxWarp>
          </a:bodyPr>
          <a:lstStyle/>
          <a:p>
            <a:pPr defTabSz="685800" eaLnBrk="1" hangingPunct="1"/>
            <a:endParaRPr lang="en-US" sz="2400"/>
          </a:p>
        </p:txBody>
      </p:sp>
      <p:sp>
        <p:nvSpPr>
          <p:cNvPr id="2" name="Oval 1"/>
          <p:cNvSpPr/>
          <p:nvPr/>
        </p:nvSpPr>
        <p:spPr bwMode="auto">
          <a:xfrm>
            <a:off x="3753616" y="690196"/>
            <a:ext cx="4914900" cy="3296439"/>
          </a:xfrm>
          <a:prstGeom prst="ellipse">
            <a:avLst/>
          </a:prstGeom>
          <a:solidFill>
            <a:srgbClr val="0000F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68580" tIns="34290" rIns="68580" bIns="34290" numCol="1" rtlCol="0" anchor="t" anchorCtr="0" compatLnSpc="1">
            <a:prstTxWarp prst="textNoShape">
              <a:avLst/>
            </a:prstTxWarp>
          </a:bodyPr>
          <a:lstStyle/>
          <a:p>
            <a:pPr defTabSz="685800" eaLnBrk="1" hangingPunct="1"/>
            <a:endParaRPr lang="en-US" sz="2400"/>
          </a:p>
        </p:txBody>
      </p:sp>
      <p:sp>
        <p:nvSpPr>
          <p:cNvPr id="10242" name="TextBox 3"/>
          <p:cNvSpPr txBox="1">
            <a:spLocks noChangeArrowheads="1"/>
          </p:cNvSpPr>
          <p:nvPr/>
        </p:nvSpPr>
        <p:spPr bwMode="auto">
          <a:xfrm>
            <a:off x="4114800" y="1300877"/>
            <a:ext cx="440055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b="1">
                <a:solidFill>
                  <a:schemeClr val="tx1"/>
                </a:solidFill>
                <a:latin typeface="Tahoma" panose="020B0604030504040204" pitchFamily="34" charset="0"/>
              </a:defRPr>
            </a:lvl1pPr>
            <a:lvl2pPr marL="742950" indent="-285750">
              <a:defRPr sz="3200" b="1">
                <a:solidFill>
                  <a:schemeClr val="tx1"/>
                </a:solidFill>
                <a:latin typeface="Tahoma" panose="020B0604030504040204" pitchFamily="34" charset="0"/>
              </a:defRPr>
            </a:lvl2pPr>
            <a:lvl3pPr marL="1143000" indent="-228600">
              <a:defRPr sz="3200" b="1">
                <a:solidFill>
                  <a:schemeClr val="tx1"/>
                </a:solidFill>
                <a:latin typeface="Tahoma" panose="020B0604030504040204" pitchFamily="34" charset="0"/>
              </a:defRPr>
            </a:lvl3pPr>
            <a:lvl4pPr marL="1600200" indent="-228600">
              <a:defRPr sz="3200" b="1">
                <a:solidFill>
                  <a:schemeClr val="tx1"/>
                </a:solidFill>
                <a:latin typeface="Tahoma" panose="020B0604030504040204" pitchFamily="34" charset="0"/>
              </a:defRPr>
            </a:lvl4pPr>
            <a:lvl5pPr marL="2057400" indent="-228600">
              <a:defRPr sz="3200" b="1">
                <a:solidFill>
                  <a:schemeClr val="tx1"/>
                </a:solidFill>
                <a:latin typeface="Tahoma" panose="020B0604030504040204" pitchFamily="34" charset="0"/>
              </a:defRPr>
            </a:lvl5pPr>
            <a:lvl6pPr marL="2514600" indent="-228600" eaLnBrk="0" fontAlgn="base" hangingPunct="0">
              <a:spcBef>
                <a:spcPct val="0"/>
              </a:spcBef>
              <a:spcAft>
                <a:spcPct val="0"/>
              </a:spcAft>
              <a:defRPr sz="3200" b="1">
                <a:solidFill>
                  <a:schemeClr val="tx1"/>
                </a:solidFill>
                <a:latin typeface="Tahoma" panose="020B0604030504040204" pitchFamily="34" charset="0"/>
              </a:defRPr>
            </a:lvl6pPr>
            <a:lvl7pPr marL="2971800" indent="-228600" eaLnBrk="0" fontAlgn="base" hangingPunct="0">
              <a:spcBef>
                <a:spcPct val="0"/>
              </a:spcBef>
              <a:spcAft>
                <a:spcPct val="0"/>
              </a:spcAft>
              <a:defRPr sz="3200" b="1">
                <a:solidFill>
                  <a:schemeClr val="tx1"/>
                </a:solidFill>
                <a:latin typeface="Tahoma" panose="020B0604030504040204" pitchFamily="34" charset="0"/>
              </a:defRPr>
            </a:lvl7pPr>
            <a:lvl8pPr marL="3429000" indent="-228600" eaLnBrk="0" fontAlgn="base" hangingPunct="0">
              <a:spcBef>
                <a:spcPct val="0"/>
              </a:spcBef>
              <a:spcAft>
                <a:spcPct val="0"/>
              </a:spcAft>
              <a:defRPr sz="3200" b="1">
                <a:solidFill>
                  <a:schemeClr val="tx1"/>
                </a:solidFill>
                <a:latin typeface="Tahoma" panose="020B0604030504040204" pitchFamily="34" charset="0"/>
              </a:defRPr>
            </a:lvl8pPr>
            <a:lvl9pPr marL="3886200" indent="-228600" eaLnBrk="0" fontAlgn="base" hangingPunct="0">
              <a:spcBef>
                <a:spcPct val="0"/>
              </a:spcBef>
              <a:spcAft>
                <a:spcPct val="0"/>
              </a:spcAft>
              <a:defRPr sz="3200" b="1">
                <a:solidFill>
                  <a:schemeClr val="tx1"/>
                </a:solidFill>
                <a:latin typeface="Tahoma" panose="020B0604030504040204" pitchFamily="34" charset="0"/>
              </a:defRPr>
            </a:lvl9pPr>
          </a:lstStyle>
          <a:p>
            <a:pPr algn="ctr"/>
            <a:r>
              <a:rPr lang="en-US" altLang="en-US" sz="5400" b="0" dirty="0">
                <a:solidFill>
                  <a:schemeClr val="bg1"/>
                </a:solidFill>
                <a:effectLst>
                  <a:outerShdw blurRad="38100" dist="38100" dir="2700000" algn="tl">
                    <a:srgbClr val="000000">
                      <a:alpha val="43137"/>
                    </a:srgbClr>
                  </a:outerShdw>
                </a:effectLst>
                <a:latin typeface="Rage Italic" panose="03070502040507070304" pitchFamily="66" charset="0"/>
              </a:rPr>
              <a:t>“Life, the way it was meant  to be.”</a:t>
            </a:r>
          </a:p>
        </p:txBody>
      </p:sp>
      <p:pic>
        <p:nvPicPr>
          <p:cNvPr id="1024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316" y="381000"/>
            <a:ext cx="3275409" cy="5238355"/>
          </a:xfrm>
          <a:prstGeom prst="rect">
            <a:avLst/>
          </a:prstGeom>
          <a:noFill/>
          <a:ln>
            <a:noFill/>
          </a:ln>
          <a:effectLst>
            <a:outerShdw blurRad="50800" dist="38100" dir="2700000" algn="tl" rotWithShape="0">
              <a:srgbClr val="000000">
                <a:alpha val="39999"/>
              </a:srgbClr>
            </a:outerShdw>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1024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207" y="381000"/>
            <a:ext cx="2797627" cy="139305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973034412"/>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0" y="1143000"/>
            <a:ext cx="3338513" cy="2742994"/>
          </a:xfrm>
          <a:prstGeom prst="rect">
            <a:avLst/>
          </a:prstGeom>
          <a:effectLst>
            <a:outerShdw blurRad="50800" dist="38100" dir="2700000" algn="tl" rotWithShape="0">
              <a:prstClr val="black">
                <a:alpha val="40000"/>
              </a:prstClr>
            </a:outerShdw>
          </a:effectLst>
        </p:spPr>
      </p:pic>
      <p:pic>
        <p:nvPicPr>
          <p:cNvPr id="73730" name="Picture 2" descr="Image result for going to wo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0150" y="211455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5" name="TextBox 4"/>
          <p:cNvSpPr txBox="1"/>
          <p:nvPr/>
        </p:nvSpPr>
        <p:spPr>
          <a:xfrm>
            <a:off x="3714750" y="304800"/>
            <a:ext cx="5176243" cy="3785652"/>
          </a:xfrm>
          <a:prstGeom prst="rect">
            <a:avLst/>
          </a:prstGeom>
          <a:noFill/>
        </p:spPr>
        <p:txBody>
          <a:bodyPr wrap="square" rtlCol="0">
            <a:spAutoFit/>
          </a:bodyPr>
          <a:lstStyle/>
          <a:p>
            <a:pPr algn="ctr"/>
            <a:r>
              <a:rPr lang="en-US" sz="6000" b="0" dirty="0">
                <a:solidFill>
                  <a:srgbClr val="FF0000"/>
                </a:solidFill>
                <a:effectLst>
                  <a:outerShdw blurRad="38100" dist="38100" dir="2700000" algn="tl">
                    <a:srgbClr val="000000">
                      <a:alpha val="43137"/>
                    </a:srgbClr>
                  </a:outerShdw>
                </a:effectLst>
                <a:latin typeface="Rage Italic" panose="03070502040507070304" pitchFamily="66" charset="0"/>
              </a:rPr>
              <a:t>What Christianity looks like on Monday Morning</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5800" y="4876800"/>
            <a:ext cx="3911203" cy="1332913"/>
          </a:xfrm>
          <a:prstGeom prst="rect">
            <a:avLst/>
          </a:prstGeom>
        </p:spPr>
      </p:pic>
    </p:spTree>
    <p:extLst>
      <p:ext uri="{BB962C8B-B14F-4D97-AF65-F5344CB8AC3E}">
        <p14:creationId xmlns:p14="http://schemas.microsoft.com/office/powerpoint/2010/main" val="2478970087"/>
      </p:ext>
    </p:extLst>
  </p:cSld>
  <p:clrMapOvr>
    <a:masterClrMapping/>
  </p:clrMapOvr>
  <p:transition xmlns:p14="http://schemas.microsoft.com/office/powerpoint/2010/main" spd="slow">
    <p:comb/>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p:cNvSpPr txBox="1">
            <a:spLocks noChangeArrowheads="1"/>
          </p:cNvSpPr>
          <p:nvPr/>
        </p:nvSpPr>
        <p:spPr bwMode="auto">
          <a:xfrm>
            <a:off x="2057400" y="544890"/>
            <a:ext cx="6934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b="1">
                <a:solidFill>
                  <a:schemeClr val="tx1"/>
                </a:solidFill>
                <a:latin typeface="Tahoma" panose="020B0604030504040204" pitchFamily="34" charset="0"/>
              </a:defRPr>
            </a:lvl1pPr>
            <a:lvl2pPr marL="742950" indent="-285750">
              <a:defRPr sz="3200" b="1">
                <a:solidFill>
                  <a:schemeClr val="tx1"/>
                </a:solidFill>
                <a:latin typeface="Tahoma" panose="020B0604030504040204" pitchFamily="34" charset="0"/>
              </a:defRPr>
            </a:lvl2pPr>
            <a:lvl3pPr marL="1143000" indent="-228600">
              <a:defRPr sz="3200" b="1">
                <a:solidFill>
                  <a:schemeClr val="tx1"/>
                </a:solidFill>
                <a:latin typeface="Tahoma" panose="020B0604030504040204" pitchFamily="34" charset="0"/>
              </a:defRPr>
            </a:lvl3pPr>
            <a:lvl4pPr marL="1600200" indent="-228600">
              <a:defRPr sz="3200" b="1">
                <a:solidFill>
                  <a:schemeClr val="tx1"/>
                </a:solidFill>
                <a:latin typeface="Tahoma" panose="020B0604030504040204" pitchFamily="34" charset="0"/>
              </a:defRPr>
            </a:lvl4pPr>
            <a:lvl5pPr marL="2057400" indent="-228600">
              <a:defRPr sz="3200" b="1">
                <a:solidFill>
                  <a:schemeClr val="tx1"/>
                </a:solidFill>
                <a:latin typeface="Tahoma" panose="020B0604030504040204" pitchFamily="34" charset="0"/>
              </a:defRPr>
            </a:lvl5pPr>
            <a:lvl6pPr marL="2514600" indent="-228600" eaLnBrk="0" fontAlgn="base" hangingPunct="0">
              <a:spcBef>
                <a:spcPct val="0"/>
              </a:spcBef>
              <a:spcAft>
                <a:spcPct val="0"/>
              </a:spcAft>
              <a:defRPr sz="3200" b="1">
                <a:solidFill>
                  <a:schemeClr val="tx1"/>
                </a:solidFill>
                <a:latin typeface="Tahoma" panose="020B0604030504040204" pitchFamily="34" charset="0"/>
              </a:defRPr>
            </a:lvl6pPr>
            <a:lvl7pPr marL="2971800" indent="-228600" eaLnBrk="0" fontAlgn="base" hangingPunct="0">
              <a:spcBef>
                <a:spcPct val="0"/>
              </a:spcBef>
              <a:spcAft>
                <a:spcPct val="0"/>
              </a:spcAft>
              <a:defRPr sz="3200" b="1">
                <a:solidFill>
                  <a:schemeClr val="tx1"/>
                </a:solidFill>
                <a:latin typeface="Tahoma" panose="020B0604030504040204" pitchFamily="34" charset="0"/>
              </a:defRPr>
            </a:lvl7pPr>
            <a:lvl8pPr marL="3429000" indent="-228600" eaLnBrk="0" fontAlgn="base" hangingPunct="0">
              <a:spcBef>
                <a:spcPct val="0"/>
              </a:spcBef>
              <a:spcAft>
                <a:spcPct val="0"/>
              </a:spcAft>
              <a:defRPr sz="3200" b="1">
                <a:solidFill>
                  <a:schemeClr val="tx1"/>
                </a:solidFill>
                <a:latin typeface="Tahoma" panose="020B0604030504040204" pitchFamily="34" charset="0"/>
              </a:defRPr>
            </a:lvl8pPr>
            <a:lvl9pPr marL="3886200" indent="-228600" eaLnBrk="0" fontAlgn="base" hangingPunct="0">
              <a:spcBef>
                <a:spcPct val="0"/>
              </a:spcBef>
              <a:spcAft>
                <a:spcPct val="0"/>
              </a:spcAft>
              <a:defRPr sz="3200" b="1">
                <a:solidFill>
                  <a:schemeClr val="tx1"/>
                </a:solidFill>
                <a:latin typeface="Tahoma" panose="020B0604030504040204" pitchFamily="34" charset="0"/>
              </a:defRPr>
            </a:lvl9pPr>
          </a:lstStyle>
          <a:p>
            <a:r>
              <a:rPr lang="en-US" altLang="en-US" b="0" u="sng" dirty="0">
                <a:effectLst>
                  <a:outerShdw blurRad="38100" dist="38100" dir="2700000" algn="tl">
                    <a:srgbClr val="000000">
                      <a:alpha val="43137"/>
                    </a:srgbClr>
                  </a:outerShdw>
                </a:effectLst>
              </a:rPr>
              <a:t>This topic is important because</a:t>
            </a:r>
            <a:r>
              <a:rPr lang="en-US" altLang="en-US" b="0" dirty="0">
                <a:effectLst>
                  <a:outerShdw blurRad="38100" dist="38100" dir="2700000" algn="tl">
                    <a:srgbClr val="000000">
                      <a:alpha val="43137"/>
                    </a:srgbClr>
                  </a:outerShdw>
                </a:effectLst>
              </a:rPr>
              <a:t>:  </a:t>
            </a:r>
          </a:p>
          <a:p>
            <a:pPr marL="342900" indent="-342900">
              <a:buFont typeface="Arial" panose="020B0604020202020204" pitchFamily="34" charset="0"/>
              <a:buChar char="•"/>
            </a:pPr>
            <a:r>
              <a:rPr lang="en-US" altLang="en-US" b="0" dirty="0">
                <a:solidFill>
                  <a:srgbClr val="FF0000"/>
                </a:solidFill>
                <a:effectLst>
                  <a:outerShdw blurRad="38100" dist="38100" dir="2700000" algn="tl">
                    <a:srgbClr val="000000">
                      <a:alpha val="43137"/>
                    </a:srgbClr>
                  </a:outerShdw>
                </a:effectLst>
              </a:rPr>
              <a:t>the large volume of time devoted to it</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9720" y="2114550"/>
            <a:ext cx="6053680" cy="3862359"/>
          </a:xfrm>
          <a:prstGeom prst="rect">
            <a:avLst/>
          </a:prstGeom>
          <a:effectLst>
            <a:outerShdw blurRad="50800" dist="38100" dir="2700000" algn="tl" rotWithShape="0">
              <a:prstClr val="black">
                <a:alpha val="40000"/>
              </a:prstClr>
            </a:outerShdw>
          </a:effectLst>
        </p:spPr>
      </p:pic>
      <p:sp>
        <p:nvSpPr>
          <p:cNvPr id="4" name="TextBox 3"/>
          <p:cNvSpPr txBox="1"/>
          <p:nvPr/>
        </p:nvSpPr>
        <p:spPr>
          <a:xfrm>
            <a:off x="4880788" y="2160716"/>
            <a:ext cx="3524250" cy="3046988"/>
          </a:xfrm>
          <a:prstGeom prst="rect">
            <a:avLst/>
          </a:prstGeom>
          <a:noFill/>
        </p:spPr>
        <p:txBody>
          <a:bodyPr wrap="square" rtlCol="0">
            <a:spAutoFit/>
          </a:bodyPr>
          <a:lstStyle/>
          <a:p>
            <a:r>
              <a:rPr lang="en-US" b="0" dirty="0">
                <a:solidFill>
                  <a:schemeClr val="bg1"/>
                </a:solidFill>
                <a:effectLst>
                  <a:outerShdw blurRad="38100" dist="38100" dir="2700000" algn="tl">
                    <a:srgbClr val="000000">
                      <a:alpha val="43137"/>
                    </a:srgbClr>
                  </a:outerShdw>
                </a:effectLst>
              </a:rPr>
              <a:t>If you work 40 hours a week, 50 weeks a year, from the age 22 to 65 = 86,000 hours of your life</a:t>
            </a:r>
          </a:p>
        </p:txBody>
      </p:sp>
      <p:sp>
        <p:nvSpPr>
          <p:cNvPr id="10" name="TextBox 9"/>
          <p:cNvSpPr txBox="1"/>
          <p:nvPr/>
        </p:nvSpPr>
        <p:spPr>
          <a:xfrm>
            <a:off x="228600" y="1059635"/>
            <a:ext cx="1813560" cy="1815882"/>
          </a:xfrm>
          <a:prstGeom prst="rect">
            <a:avLst/>
          </a:prstGeom>
          <a:solidFill>
            <a:srgbClr val="FFFF00"/>
          </a:solidFill>
          <a:ln>
            <a:solidFill>
              <a:schemeClr val="tx1">
                <a:lumMod val="85000"/>
                <a:lumOff val="15000"/>
              </a:schemeClr>
            </a:solidFill>
          </a:ln>
        </p:spPr>
        <p:txBody>
          <a:bodyPr wrap="square" rtlCol="0">
            <a:spAutoFit/>
          </a:bodyPr>
          <a:lstStyle/>
          <a:p>
            <a:pPr algn="ctr"/>
            <a:r>
              <a:rPr lang="en-US" sz="2800" dirty="0">
                <a:effectLst>
                  <a:outerShdw blurRad="38100" dist="38100" dir="2700000" algn="tl">
                    <a:srgbClr val="000000">
                      <a:alpha val="43137"/>
                    </a:srgbClr>
                  </a:outerShdw>
                </a:effectLst>
              </a:rPr>
              <a:t>The</a:t>
            </a:r>
          </a:p>
          <a:p>
            <a:pPr algn="ctr"/>
            <a:r>
              <a:rPr lang="en-US" sz="2800" dirty="0">
                <a:effectLst>
                  <a:outerShdw blurRad="38100" dist="38100" dir="2700000" algn="tl">
                    <a:srgbClr val="000000">
                      <a:alpha val="43137"/>
                    </a:srgbClr>
                  </a:outerShdw>
                </a:effectLst>
              </a:rPr>
              <a:t>Christian </a:t>
            </a:r>
          </a:p>
          <a:p>
            <a:pPr algn="ctr"/>
            <a:r>
              <a:rPr lang="en-US" sz="2800" dirty="0">
                <a:effectLst>
                  <a:outerShdw blurRad="38100" dist="38100" dir="2700000" algn="tl">
                    <a:srgbClr val="000000">
                      <a:alpha val="43137"/>
                    </a:srgbClr>
                  </a:outerShdw>
                </a:effectLst>
              </a:rPr>
              <a:t>and </a:t>
            </a:r>
          </a:p>
          <a:p>
            <a:pPr algn="ctr"/>
            <a:r>
              <a:rPr lang="en-US" sz="2800" dirty="0">
                <a:effectLst>
                  <a:outerShdw blurRad="38100" dist="38100" dir="2700000" algn="tl">
                    <a:srgbClr val="000000">
                      <a:alpha val="43137"/>
                    </a:srgbClr>
                  </a:outerShdw>
                </a:effectLst>
              </a:rPr>
              <a:t>Work</a:t>
            </a:r>
          </a:p>
        </p:txBody>
      </p:sp>
      <p:sp>
        <p:nvSpPr>
          <p:cNvPr id="11" name="Rectangle 10"/>
          <p:cNvSpPr/>
          <p:nvPr/>
        </p:nvSpPr>
        <p:spPr bwMode="auto">
          <a:xfrm>
            <a:off x="228600" y="2929252"/>
            <a:ext cx="1813560" cy="74295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endParaRPr lang="en-US"/>
          </a:p>
        </p:txBody>
      </p:sp>
      <p:sp>
        <p:nvSpPr>
          <p:cNvPr id="12" name="Rectangle 11"/>
          <p:cNvSpPr/>
          <p:nvPr/>
        </p:nvSpPr>
        <p:spPr bwMode="auto">
          <a:xfrm>
            <a:off x="228600" y="3710697"/>
            <a:ext cx="1813560" cy="742950"/>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endParaRPr lang="en-US"/>
          </a:p>
        </p:txBody>
      </p:sp>
      <p:sp>
        <p:nvSpPr>
          <p:cNvPr id="13" name="Rectangle 12"/>
          <p:cNvSpPr/>
          <p:nvPr/>
        </p:nvSpPr>
        <p:spPr bwMode="auto">
          <a:xfrm>
            <a:off x="228600" y="4507382"/>
            <a:ext cx="1813560" cy="217018"/>
          </a:xfrm>
          <a:prstGeom prst="rect">
            <a:avLst/>
          </a:prstGeom>
          <a:solidFill>
            <a:srgbClr val="00FF00"/>
          </a:solidFill>
          <a:ln w="9525" cap="flat" cmpd="sng" algn="ctr">
            <a:solidFill>
              <a:schemeClr val="tx1">
                <a:lumMod val="85000"/>
                <a:lumOff val="15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endParaRPr lang="en-US"/>
          </a:p>
        </p:txBody>
      </p:sp>
      <p:sp>
        <p:nvSpPr>
          <p:cNvPr id="14" name="Rectangle 13"/>
          <p:cNvSpPr/>
          <p:nvPr/>
        </p:nvSpPr>
        <p:spPr bwMode="auto">
          <a:xfrm>
            <a:off x="228600" y="4778135"/>
            <a:ext cx="1813560" cy="74295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endParaRPr lang="en-US"/>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p:cNvSpPr txBox="1">
            <a:spLocks noChangeArrowheads="1"/>
          </p:cNvSpPr>
          <p:nvPr/>
        </p:nvSpPr>
        <p:spPr bwMode="auto">
          <a:xfrm>
            <a:off x="2057400" y="544890"/>
            <a:ext cx="6934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b="1">
                <a:solidFill>
                  <a:schemeClr val="tx1"/>
                </a:solidFill>
                <a:latin typeface="Tahoma" panose="020B0604030504040204" pitchFamily="34" charset="0"/>
              </a:defRPr>
            </a:lvl1pPr>
            <a:lvl2pPr marL="742950" indent="-285750">
              <a:defRPr sz="3200" b="1">
                <a:solidFill>
                  <a:schemeClr val="tx1"/>
                </a:solidFill>
                <a:latin typeface="Tahoma" panose="020B0604030504040204" pitchFamily="34" charset="0"/>
              </a:defRPr>
            </a:lvl2pPr>
            <a:lvl3pPr marL="1143000" indent="-228600">
              <a:defRPr sz="3200" b="1">
                <a:solidFill>
                  <a:schemeClr val="tx1"/>
                </a:solidFill>
                <a:latin typeface="Tahoma" panose="020B0604030504040204" pitchFamily="34" charset="0"/>
              </a:defRPr>
            </a:lvl3pPr>
            <a:lvl4pPr marL="1600200" indent="-228600">
              <a:defRPr sz="3200" b="1">
                <a:solidFill>
                  <a:schemeClr val="tx1"/>
                </a:solidFill>
                <a:latin typeface="Tahoma" panose="020B0604030504040204" pitchFamily="34" charset="0"/>
              </a:defRPr>
            </a:lvl4pPr>
            <a:lvl5pPr marL="2057400" indent="-228600">
              <a:defRPr sz="3200" b="1">
                <a:solidFill>
                  <a:schemeClr val="tx1"/>
                </a:solidFill>
                <a:latin typeface="Tahoma" panose="020B0604030504040204" pitchFamily="34" charset="0"/>
              </a:defRPr>
            </a:lvl5pPr>
            <a:lvl6pPr marL="2514600" indent="-228600" eaLnBrk="0" fontAlgn="base" hangingPunct="0">
              <a:spcBef>
                <a:spcPct val="0"/>
              </a:spcBef>
              <a:spcAft>
                <a:spcPct val="0"/>
              </a:spcAft>
              <a:defRPr sz="3200" b="1">
                <a:solidFill>
                  <a:schemeClr val="tx1"/>
                </a:solidFill>
                <a:latin typeface="Tahoma" panose="020B0604030504040204" pitchFamily="34" charset="0"/>
              </a:defRPr>
            </a:lvl6pPr>
            <a:lvl7pPr marL="2971800" indent="-228600" eaLnBrk="0" fontAlgn="base" hangingPunct="0">
              <a:spcBef>
                <a:spcPct val="0"/>
              </a:spcBef>
              <a:spcAft>
                <a:spcPct val="0"/>
              </a:spcAft>
              <a:defRPr sz="3200" b="1">
                <a:solidFill>
                  <a:schemeClr val="tx1"/>
                </a:solidFill>
                <a:latin typeface="Tahoma" panose="020B0604030504040204" pitchFamily="34" charset="0"/>
              </a:defRPr>
            </a:lvl7pPr>
            <a:lvl8pPr marL="3429000" indent="-228600" eaLnBrk="0" fontAlgn="base" hangingPunct="0">
              <a:spcBef>
                <a:spcPct val="0"/>
              </a:spcBef>
              <a:spcAft>
                <a:spcPct val="0"/>
              </a:spcAft>
              <a:defRPr sz="3200" b="1">
                <a:solidFill>
                  <a:schemeClr val="tx1"/>
                </a:solidFill>
                <a:latin typeface="Tahoma" panose="020B0604030504040204" pitchFamily="34" charset="0"/>
              </a:defRPr>
            </a:lvl8pPr>
            <a:lvl9pPr marL="3886200" indent="-228600" eaLnBrk="0" fontAlgn="base" hangingPunct="0">
              <a:spcBef>
                <a:spcPct val="0"/>
              </a:spcBef>
              <a:spcAft>
                <a:spcPct val="0"/>
              </a:spcAft>
              <a:defRPr sz="3200" b="1">
                <a:solidFill>
                  <a:schemeClr val="tx1"/>
                </a:solidFill>
                <a:latin typeface="Tahoma" panose="020B0604030504040204" pitchFamily="34" charset="0"/>
              </a:defRPr>
            </a:lvl9pPr>
          </a:lstStyle>
          <a:p>
            <a:r>
              <a:rPr lang="en-US" altLang="en-US" b="0" u="sng" dirty="0">
                <a:effectLst>
                  <a:outerShdw blurRad="38100" dist="38100" dir="2700000" algn="tl">
                    <a:srgbClr val="000000">
                      <a:alpha val="43137"/>
                    </a:srgbClr>
                  </a:outerShdw>
                </a:effectLst>
              </a:rPr>
              <a:t>This topic is important because</a:t>
            </a:r>
            <a:r>
              <a:rPr lang="en-US" altLang="en-US" b="0" dirty="0">
                <a:effectLst>
                  <a:outerShdw blurRad="38100" dist="38100" dir="2700000" algn="tl">
                    <a:srgbClr val="000000">
                      <a:alpha val="43137"/>
                    </a:srgbClr>
                  </a:outerShdw>
                </a:effectLst>
              </a:rPr>
              <a:t>:  </a:t>
            </a:r>
          </a:p>
          <a:p>
            <a:pPr marL="342900" indent="-342900">
              <a:buFont typeface="Arial" panose="020B0604020202020204" pitchFamily="34" charset="0"/>
              <a:buChar char="•"/>
            </a:pPr>
            <a:r>
              <a:rPr lang="en-US" altLang="en-US" b="0" dirty="0" smtClean="0">
                <a:solidFill>
                  <a:srgbClr val="FF0000"/>
                </a:solidFill>
                <a:effectLst>
                  <a:outerShdw blurRad="38100" dist="38100" dir="2700000" algn="tl">
                    <a:srgbClr val="000000">
                      <a:alpha val="43137"/>
                    </a:srgbClr>
                  </a:outerShdw>
                </a:effectLst>
              </a:rPr>
              <a:t>Of what it does to us</a:t>
            </a:r>
            <a:endParaRPr lang="en-US" altLang="en-US" b="0" dirty="0">
              <a:solidFill>
                <a:srgbClr val="FF0000"/>
              </a:solidFill>
              <a:effectLst>
                <a:outerShdw blurRad="38100" dist="38100" dir="2700000" algn="tl">
                  <a:srgbClr val="000000">
                    <a:alpha val="43137"/>
                  </a:srgbClr>
                </a:outerShdw>
              </a:effectLst>
            </a:endParaRPr>
          </a:p>
        </p:txBody>
      </p:sp>
      <p:sp>
        <p:nvSpPr>
          <p:cNvPr id="2" name="TextBox 1"/>
          <p:cNvSpPr txBox="1"/>
          <p:nvPr/>
        </p:nvSpPr>
        <p:spPr>
          <a:xfrm>
            <a:off x="228600" y="1059635"/>
            <a:ext cx="1813560" cy="1815882"/>
          </a:xfrm>
          <a:prstGeom prst="rect">
            <a:avLst/>
          </a:prstGeom>
          <a:solidFill>
            <a:srgbClr val="FFFF00"/>
          </a:solidFill>
          <a:ln>
            <a:solidFill>
              <a:schemeClr val="tx1">
                <a:lumMod val="85000"/>
                <a:lumOff val="15000"/>
              </a:schemeClr>
            </a:solidFill>
          </a:ln>
        </p:spPr>
        <p:txBody>
          <a:bodyPr wrap="square" rtlCol="0">
            <a:spAutoFit/>
          </a:bodyPr>
          <a:lstStyle/>
          <a:p>
            <a:pPr algn="ctr"/>
            <a:r>
              <a:rPr lang="en-US" sz="2800" dirty="0">
                <a:effectLst>
                  <a:outerShdw blurRad="38100" dist="38100" dir="2700000" algn="tl">
                    <a:srgbClr val="000000">
                      <a:alpha val="43137"/>
                    </a:srgbClr>
                  </a:outerShdw>
                </a:effectLst>
              </a:rPr>
              <a:t>The</a:t>
            </a:r>
          </a:p>
          <a:p>
            <a:pPr algn="ctr"/>
            <a:r>
              <a:rPr lang="en-US" sz="2800" dirty="0">
                <a:effectLst>
                  <a:outerShdw blurRad="38100" dist="38100" dir="2700000" algn="tl">
                    <a:srgbClr val="000000">
                      <a:alpha val="43137"/>
                    </a:srgbClr>
                  </a:outerShdw>
                </a:effectLst>
              </a:rPr>
              <a:t>Christian </a:t>
            </a:r>
          </a:p>
          <a:p>
            <a:pPr algn="ctr"/>
            <a:r>
              <a:rPr lang="en-US" sz="2800" dirty="0">
                <a:effectLst>
                  <a:outerShdw blurRad="38100" dist="38100" dir="2700000" algn="tl">
                    <a:srgbClr val="000000">
                      <a:alpha val="43137"/>
                    </a:srgbClr>
                  </a:outerShdw>
                </a:effectLst>
              </a:rPr>
              <a:t>and </a:t>
            </a:r>
          </a:p>
          <a:p>
            <a:pPr algn="ctr"/>
            <a:r>
              <a:rPr lang="en-US" sz="2800" dirty="0">
                <a:effectLst>
                  <a:outerShdw blurRad="38100" dist="38100" dir="2700000" algn="tl">
                    <a:srgbClr val="000000">
                      <a:alpha val="43137"/>
                    </a:srgbClr>
                  </a:outerShdw>
                </a:effectLst>
              </a:rPr>
              <a:t>Work</a:t>
            </a:r>
          </a:p>
        </p:txBody>
      </p:sp>
      <p:sp>
        <p:nvSpPr>
          <p:cNvPr id="3" name="Rectangle 2"/>
          <p:cNvSpPr/>
          <p:nvPr/>
        </p:nvSpPr>
        <p:spPr bwMode="auto">
          <a:xfrm>
            <a:off x="228600" y="2929252"/>
            <a:ext cx="1813560" cy="74295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endParaRPr lang="en-US"/>
          </a:p>
        </p:txBody>
      </p:sp>
      <p:sp>
        <p:nvSpPr>
          <p:cNvPr id="5" name="Rectangle 4"/>
          <p:cNvSpPr/>
          <p:nvPr/>
        </p:nvSpPr>
        <p:spPr bwMode="auto">
          <a:xfrm>
            <a:off x="228600" y="3710697"/>
            <a:ext cx="1813560" cy="742950"/>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endParaRPr lang="en-US"/>
          </a:p>
        </p:txBody>
      </p:sp>
      <p:sp>
        <p:nvSpPr>
          <p:cNvPr id="6" name="Rectangle 5"/>
          <p:cNvSpPr/>
          <p:nvPr/>
        </p:nvSpPr>
        <p:spPr bwMode="auto">
          <a:xfrm>
            <a:off x="228600" y="4507382"/>
            <a:ext cx="1813560" cy="217018"/>
          </a:xfrm>
          <a:prstGeom prst="rect">
            <a:avLst/>
          </a:prstGeom>
          <a:solidFill>
            <a:srgbClr val="00FF00"/>
          </a:solidFill>
          <a:ln w="9525" cap="flat" cmpd="sng" algn="ctr">
            <a:solidFill>
              <a:schemeClr val="tx1">
                <a:lumMod val="85000"/>
                <a:lumOff val="15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endParaRPr lang="en-US"/>
          </a:p>
        </p:txBody>
      </p:sp>
      <p:sp>
        <p:nvSpPr>
          <p:cNvPr id="7" name="Rectangle 6"/>
          <p:cNvSpPr/>
          <p:nvPr/>
        </p:nvSpPr>
        <p:spPr bwMode="auto">
          <a:xfrm>
            <a:off x="228600" y="4778135"/>
            <a:ext cx="1813560" cy="74295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endParaRPr lang="en-US"/>
          </a:p>
        </p:txBody>
      </p:sp>
      <p:pic>
        <p:nvPicPr>
          <p:cNvPr id="10" name="Picture 2" descr="Image result for going to 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759281"/>
            <a:ext cx="5505130" cy="3747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31266005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p:cNvSpPr txBox="1">
            <a:spLocks noChangeArrowheads="1"/>
          </p:cNvSpPr>
          <p:nvPr/>
        </p:nvSpPr>
        <p:spPr bwMode="auto">
          <a:xfrm>
            <a:off x="2057400" y="544890"/>
            <a:ext cx="6934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b="1">
                <a:solidFill>
                  <a:schemeClr val="tx1"/>
                </a:solidFill>
                <a:latin typeface="Tahoma" panose="020B0604030504040204" pitchFamily="34" charset="0"/>
              </a:defRPr>
            </a:lvl1pPr>
            <a:lvl2pPr marL="742950" indent="-285750">
              <a:defRPr sz="3200" b="1">
                <a:solidFill>
                  <a:schemeClr val="tx1"/>
                </a:solidFill>
                <a:latin typeface="Tahoma" panose="020B0604030504040204" pitchFamily="34" charset="0"/>
              </a:defRPr>
            </a:lvl2pPr>
            <a:lvl3pPr marL="1143000" indent="-228600">
              <a:defRPr sz="3200" b="1">
                <a:solidFill>
                  <a:schemeClr val="tx1"/>
                </a:solidFill>
                <a:latin typeface="Tahoma" panose="020B0604030504040204" pitchFamily="34" charset="0"/>
              </a:defRPr>
            </a:lvl3pPr>
            <a:lvl4pPr marL="1600200" indent="-228600">
              <a:defRPr sz="3200" b="1">
                <a:solidFill>
                  <a:schemeClr val="tx1"/>
                </a:solidFill>
                <a:latin typeface="Tahoma" panose="020B0604030504040204" pitchFamily="34" charset="0"/>
              </a:defRPr>
            </a:lvl4pPr>
            <a:lvl5pPr marL="2057400" indent="-228600">
              <a:defRPr sz="3200" b="1">
                <a:solidFill>
                  <a:schemeClr val="tx1"/>
                </a:solidFill>
                <a:latin typeface="Tahoma" panose="020B0604030504040204" pitchFamily="34" charset="0"/>
              </a:defRPr>
            </a:lvl5pPr>
            <a:lvl6pPr marL="2514600" indent="-228600" eaLnBrk="0" fontAlgn="base" hangingPunct="0">
              <a:spcBef>
                <a:spcPct val="0"/>
              </a:spcBef>
              <a:spcAft>
                <a:spcPct val="0"/>
              </a:spcAft>
              <a:defRPr sz="3200" b="1">
                <a:solidFill>
                  <a:schemeClr val="tx1"/>
                </a:solidFill>
                <a:latin typeface="Tahoma" panose="020B0604030504040204" pitchFamily="34" charset="0"/>
              </a:defRPr>
            </a:lvl6pPr>
            <a:lvl7pPr marL="2971800" indent="-228600" eaLnBrk="0" fontAlgn="base" hangingPunct="0">
              <a:spcBef>
                <a:spcPct val="0"/>
              </a:spcBef>
              <a:spcAft>
                <a:spcPct val="0"/>
              </a:spcAft>
              <a:defRPr sz="3200" b="1">
                <a:solidFill>
                  <a:schemeClr val="tx1"/>
                </a:solidFill>
                <a:latin typeface="Tahoma" panose="020B0604030504040204" pitchFamily="34" charset="0"/>
              </a:defRPr>
            </a:lvl7pPr>
            <a:lvl8pPr marL="3429000" indent="-228600" eaLnBrk="0" fontAlgn="base" hangingPunct="0">
              <a:spcBef>
                <a:spcPct val="0"/>
              </a:spcBef>
              <a:spcAft>
                <a:spcPct val="0"/>
              </a:spcAft>
              <a:defRPr sz="3200" b="1">
                <a:solidFill>
                  <a:schemeClr val="tx1"/>
                </a:solidFill>
                <a:latin typeface="Tahoma" panose="020B0604030504040204" pitchFamily="34" charset="0"/>
              </a:defRPr>
            </a:lvl8pPr>
            <a:lvl9pPr marL="3886200" indent="-228600" eaLnBrk="0" fontAlgn="base" hangingPunct="0">
              <a:spcBef>
                <a:spcPct val="0"/>
              </a:spcBef>
              <a:spcAft>
                <a:spcPct val="0"/>
              </a:spcAft>
              <a:defRPr sz="3200" b="1">
                <a:solidFill>
                  <a:schemeClr val="tx1"/>
                </a:solidFill>
                <a:latin typeface="Tahoma" panose="020B0604030504040204" pitchFamily="34" charset="0"/>
              </a:defRPr>
            </a:lvl9pPr>
          </a:lstStyle>
          <a:p>
            <a:r>
              <a:rPr lang="en-US" altLang="en-US" b="0" u="sng" dirty="0">
                <a:effectLst>
                  <a:outerShdw blurRad="38100" dist="38100" dir="2700000" algn="tl">
                    <a:srgbClr val="000000">
                      <a:alpha val="43137"/>
                    </a:srgbClr>
                  </a:outerShdw>
                </a:effectLst>
              </a:rPr>
              <a:t>This topic is important because</a:t>
            </a:r>
            <a:r>
              <a:rPr lang="en-US" altLang="en-US" b="0" dirty="0">
                <a:effectLst>
                  <a:outerShdw blurRad="38100" dist="38100" dir="2700000" algn="tl">
                    <a:srgbClr val="000000">
                      <a:alpha val="43137"/>
                    </a:srgbClr>
                  </a:outerShdw>
                </a:effectLst>
              </a:rPr>
              <a:t>:  </a:t>
            </a:r>
          </a:p>
          <a:p>
            <a:pPr marL="342900" indent="-342900">
              <a:buFont typeface="Arial" panose="020B0604020202020204" pitchFamily="34" charset="0"/>
              <a:buChar char="•"/>
            </a:pPr>
            <a:r>
              <a:rPr lang="en-US" altLang="en-US" b="0" dirty="0" smtClean="0">
                <a:solidFill>
                  <a:srgbClr val="FF0000"/>
                </a:solidFill>
                <a:effectLst>
                  <a:outerShdw blurRad="38100" dist="38100" dir="2700000" algn="tl">
                    <a:srgbClr val="000000">
                      <a:alpha val="43137"/>
                    </a:srgbClr>
                  </a:outerShdw>
                </a:effectLst>
              </a:rPr>
              <a:t>Of the redefining nature of </a:t>
            </a:r>
            <a:r>
              <a:rPr lang="en-US" altLang="en-US" b="0" dirty="0" smtClean="0">
                <a:solidFill>
                  <a:srgbClr val="FF0000"/>
                </a:solidFill>
                <a:effectLst>
                  <a:outerShdw blurRad="38100" dist="38100" dir="2700000" algn="tl">
                    <a:srgbClr val="000000">
                      <a:alpha val="43137"/>
                    </a:srgbClr>
                  </a:outerShdw>
                </a:effectLst>
              </a:rPr>
              <a:t>work</a:t>
            </a:r>
            <a:endParaRPr lang="en-US" altLang="en-US" b="0" dirty="0">
              <a:solidFill>
                <a:srgbClr val="FF0000"/>
              </a:solidFill>
              <a:effectLst>
                <a:outerShdw blurRad="38100" dist="38100" dir="2700000" algn="tl">
                  <a:srgbClr val="000000">
                    <a:alpha val="43137"/>
                  </a:srgbClr>
                </a:outerShdw>
              </a:effectLst>
            </a:endParaRPr>
          </a:p>
        </p:txBody>
      </p:sp>
      <p:sp>
        <p:nvSpPr>
          <p:cNvPr id="2" name="TextBox 1"/>
          <p:cNvSpPr txBox="1"/>
          <p:nvPr/>
        </p:nvSpPr>
        <p:spPr>
          <a:xfrm>
            <a:off x="228600" y="1059635"/>
            <a:ext cx="1813560" cy="1815882"/>
          </a:xfrm>
          <a:prstGeom prst="rect">
            <a:avLst/>
          </a:prstGeom>
          <a:solidFill>
            <a:srgbClr val="FFFF00"/>
          </a:solidFill>
          <a:ln>
            <a:solidFill>
              <a:schemeClr val="tx1">
                <a:lumMod val="85000"/>
                <a:lumOff val="15000"/>
              </a:schemeClr>
            </a:solidFill>
          </a:ln>
        </p:spPr>
        <p:txBody>
          <a:bodyPr wrap="square" rtlCol="0">
            <a:spAutoFit/>
          </a:bodyPr>
          <a:lstStyle/>
          <a:p>
            <a:pPr algn="ctr"/>
            <a:r>
              <a:rPr lang="en-US" sz="2800" dirty="0">
                <a:effectLst>
                  <a:outerShdw blurRad="38100" dist="38100" dir="2700000" algn="tl">
                    <a:srgbClr val="000000">
                      <a:alpha val="43137"/>
                    </a:srgbClr>
                  </a:outerShdw>
                </a:effectLst>
              </a:rPr>
              <a:t>The</a:t>
            </a:r>
          </a:p>
          <a:p>
            <a:pPr algn="ctr"/>
            <a:r>
              <a:rPr lang="en-US" sz="2800" dirty="0">
                <a:effectLst>
                  <a:outerShdw blurRad="38100" dist="38100" dir="2700000" algn="tl">
                    <a:srgbClr val="000000">
                      <a:alpha val="43137"/>
                    </a:srgbClr>
                  </a:outerShdw>
                </a:effectLst>
              </a:rPr>
              <a:t>Christian </a:t>
            </a:r>
          </a:p>
          <a:p>
            <a:pPr algn="ctr"/>
            <a:r>
              <a:rPr lang="en-US" sz="2800" dirty="0">
                <a:effectLst>
                  <a:outerShdw blurRad="38100" dist="38100" dir="2700000" algn="tl">
                    <a:srgbClr val="000000">
                      <a:alpha val="43137"/>
                    </a:srgbClr>
                  </a:outerShdw>
                </a:effectLst>
              </a:rPr>
              <a:t>and </a:t>
            </a:r>
          </a:p>
          <a:p>
            <a:pPr algn="ctr"/>
            <a:r>
              <a:rPr lang="en-US" sz="2800" dirty="0">
                <a:effectLst>
                  <a:outerShdw blurRad="38100" dist="38100" dir="2700000" algn="tl">
                    <a:srgbClr val="000000">
                      <a:alpha val="43137"/>
                    </a:srgbClr>
                  </a:outerShdw>
                </a:effectLst>
              </a:rPr>
              <a:t>Work</a:t>
            </a:r>
          </a:p>
        </p:txBody>
      </p:sp>
      <p:sp>
        <p:nvSpPr>
          <p:cNvPr id="3" name="Rectangle 2"/>
          <p:cNvSpPr/>
          <p:nvPr/>
        </p:nvSpPr>
        <p:spPr bwMode="auto">
          <a:xfrm>
            <a:off x="228600" y="2929252"/>
            <a:ext cx="1813560" cy="74295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endParaRPr lang="en-US"/>
          </a:p>
        </p:txBody>
      </p:sp>
      <p:sp>
        <p:nvSpPr>
          <p:cNvPr id="5" name="Rectangle 4"/>
          <p:cNvSpPr/>
          <p:nvPr/>
        </p:nvSpPr>
        <p:spPr bwMode="auto">
          <a:xfrm>
            <a:off x="228600" y="3710697"/>
            <a:ext cx="1813560" cy="742950"/>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endParaRPr lang="en-US"/>
          </a:p>
        </p:txBody>
      </p:sp>
      <p:sp>
        <p:nvSpPr>
          <p:cNvPr id="6" name="Rectangle 5"/>
          <p:cNvSpPr/>
          <p:nvPr/>
        </p:nvSpPr>
        <p:spPr bwMode="auto">
          <a:xfrm>
            <a:off x="228600" y="4507382"/>
            <a:ext cx="1813560" cy="217018"/>
          </a:xfrm>
          <a:prstGeom prst="rect">
            <a:avLst/>
          </a:prstGeom>
          <a:solidFill>
            <a:srgbClr val="00FF00"/>
          </a:solidFill>
          <a:ln w="9525" cap="flat" cmpd="sng" algn="ctr">
            <a:solidFill>
              <a:schemeClr val="tx1">
                <a:lumMod val="85000"/>
                <a:lumOff val="15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endParaRPr lang="en-US"/>
          </a:p>
        </p:txBody>
      </p:sp>
      <p:sp>
        <p:nvSpPr>
          <p:cNvPr id="7" name="Rectangle 6"/>
          <p:cNvSpPr/>
          <p:nvPr/>
        </p:nvSpPr>
        <p:spPr bwMode="auto">
          <a:xfrm>
            <a:off x="228600" y="4778135"/>
            <a:ext cx="1813560" cy="74295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2747" y="1622108"/>
            <a:ext cx="6824093" cy="4552950"/>
          </a:xfrm>
          <a:prstGeom prst="rect">
            <a:avLst/>
          </a:prstGeom>
        </p:spPr>
      </p:pic>
    </p:spTree>
    <p:extLst>
      <p:ext uri="{BB962C8B-B14F-4D97-AF65-F5344CB8AC3E}">
        <p14:creationId xmlns:p14="http://schemas.microsoft.com/office/powerpoint/2010/main" val="10990601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p:cNvSpPr txBox="1">
            <a:spLocks noChangeArrowheads="1"/>
          </p:cNvSpPr>
          <p:nvPr/>
        </p:nvSpPr>
        <p:spPr bwMode="auto">
          <a:xfrm>
            <a:off x="2057400" y="544890"/>
            <a:ext cx="6934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b="1">
                <a:solidFill>
                  <a:schemeClr val="tx1"/>
                </a:solidFill>
                <a:latin typeface="Tahoma" panose="020B0604030504040204" pitchFamily="34" charset="0"/>
              </a:defRPr>
            </a:lvl1pPr>
            <a:lvl2pPr marL="742950" indent="-285750">
              <a:defRPr sz="3200" b="1">
                <a:solidFill>
                  <a:schemeClr val="tx1"/>
                </a:solidFill>
                <a:latin typeface="Tahoma" panose="020B0604030504040204" pitchFamily="34" charset="0"/>
              </a:defRPr>
            </a:lvl2pPr>
            <a:lvl3pPr marL="1143000" indent="-228600">
              <a:defRPr sz="3200" b="1">
                <a:solidFill>
                  <a:schemeClr val="tx1"/>
                </a:solidFill>
                <a:latin typeface="Tahoma" panose="020B0604030504040204" pitchFamily="34" charset="0"/>
              </a:defRPr>
            </a:lvl3pPr>
            <a:lvl4pPr marL="1600200" indent="-228600">
              <a:defRPr sz="3200" b="1">
                <a:solidFill>
                  <a:schemeClr val="tx1"/>
                </a:solidFill>
                <a:latin typeface="Tahoma" panose="020B0604030504040204" pitchFamily="34" charset="0"/>
              </a:defRPr>
            </a:lvl4pPr>
            <a:lvl5pPr marL="2057400" indent="-228600">
              <a:defRPr sz="3200" b="1">
                <a:solidFill>
                  <a:schemeClr val="tx1"/>
                </a:solidFill>
                <a:latin typeface="Tahoma" panose="020B0604030504040204" pitchFamily="34" charset="0"/>
              </a:defRPr>
            </a:lvl5pPr>
            <a:lvl6pPr marL="2514600" indent="-228600" eaLnBrk="0" fontAlgn="base" hangingPunct="0">
              <a:spcBef>
                <a:spcPct val="0"/>
              </a:spcBef>
              <a:spcAft>
                <a:spcPct val="0"/>
              </a:spcAft>
              <a:defRPr sz="3200" b="1">
                <a:solidFill>
                  <a:schemeClr val="tx1"/>
                </a:solidFill>
                <a:latin typeface="Tahoma" panose="020B0604030504040204" pitchFamily="34" charset="0"/>
              </a:defRPr>
            </a:lvl6pPr>
            <a:lvl7pPr marL="2971800" indent="-228600" eaLnBrk="0" fontAlgn="base" hangingPunct="0">
              <a:spcBef>
                <a:spcPct val="0"/>
              </a:spcBef>
              <a:spcAft>
                <a:spcPct val="0"/>
              </a:spcAft>
              <a:defRPr sz="3200" b="1">
                <a:solidFill>
                  <a:schemeClr val="tx1"/>
                </a:solidFill>
                <a:latin typeface="Tahoma" panose="020B0604030504040204" pitchFamily="34" charset="0"/>
              </a:defRPr>
            </a:lvl7pPr>
            <a:lvl8pPr marL="3429000" indent="-228600" eaLnBrk="0" fontAlgn="base" hangingPunct="0">
              <a:spcBef>
                <a:spcPct val="0"/>
              </a:spcBef>
              <a:spcAft>
                <a:spcPct val="0"/>
              </a:spcAft>
              <a:defRPr sz="3200" b="1">
                <a:solidFill>
                  <a:schemeClr val="tx1"/>
                </a:solidFill>
                <a:latin typeface="Tahoma" panose="020B0604030504040204" pitchFamily="34" charset="0"/>
              </a:defRPr>
            </a:lvl8pPr>
            <a:lvl9pPr marL="3886200" indent="-228600" eaLnBrk="0" fontAlgn="base" hangingPunct="0">
              <a:spcBef>
                <a:spcPct val="0"/>
              </a:spcBef>
              <a:spcAft>
                <a:spcPct val="0"/>
              </a:spcAft>
              <a:defRPr sz="3200" b="1">
                <a:solidFill>
                  <a:schemeClr val="tx1"/>
                </a:solidFill>
                <a:latin typeface="Tahoma" panose="020B0604030504040204" pitchFamily="34" charset="0"/>
              </a:defRPr>
            </a:lvl9pPr>
          </a:lstStyle>
          <a:p>
            <a:r>
              <a:rPr lang="en-US" altLang="en-US" b="0" u="sng" dirty="0">
                <a:effectLst>
                  <a:outerShdw blurRad="38100" dist="38100" dir="2700000" algn="tl">
                    <a:srgbClr val="000000">
                      <a:alpha val="43137"/>
                    </a:srgbClr>
                  </a:outerShdw>
                </a:effectLst>
              </a:rPr>
              <a:t>This topic is important because</a:t>
            </a:r>
            <a:r>
              <a:rPr lang="en-US" altLang="en-US" b="0" dirty="0">
                <a:effectLst>
                  <a:outerShdw blurRad="38100" dist="38100" dir="2700000" algn="tl">
                    <a:srgbClr val="000000">
                      <a:alpha val="43137"/>
                    </a:srgbClr>
                  </a:outerShdw>
                </a:effectLst>
              </a:rPr>
              <a:t>:  </a:t>
            </a:r>
          </a:p>
          <a:p>
            <a:pPr marL="342900" indent="-342900">
              <a:buFont typeface="Arial" panose="020B0604020202020204" pitchFamily="34" charset="0"/>
              <a:buChar char="•"/>
            </a:pPr>
            <a:r>
              <a:rPr lang="en-US" altLang="en-US" b="0" dirty="0" smtClean="0">
                <a:solidFill>
                  <a:srgbClr val="FF0000"/>
                </a:solidFill>
                <a:effectLst>
                  <a:outerShdw blurRad="38100" dist="38100" dir="2700000" algn="tl">
                    <a:srgbClr val="000000">
                      <a:alpha val="43137"/>
                    </a:srgbClr>
                  </a:outerShdw>
                </a:effectLst>
              </a:rPr>
              <a:t>We are preparing our children to enter the work force</a:t>
            </a:r>
          </a:p>
        </p:txBody>
      </p:sp>
      <p:sp>
        <p:nvSpPr>
          <p:cNvPr id="2" name="TextBox 1"/>
          <p:cNvSpPr txBox="1"/>
          <p:nvPr/>
        </p:nvSpPr>
        <p:spPr>
          <a:xfrm>
            <a:off x="228600" y="1059635"/>
            <a:ext cx="1813560" cy="1815882"/>
          </a:xfrm>
          <a:prstGeom prst="rect">
            <a:avLst/>
          </a:prstGeom>
          <a:solidFill>
            <a:srgbClr val="FFFF00"/>
          </a:solidFill>
          <a:ln>
            <a:solidFill>
              <a:schemeClr val="tx1">
                <a:lumMod val="85000"/>
                <a:lumOff val="15000"/>
              </a:schemeClr>
            </a:solidFill>
          </a:ln>
        </p:spPr>
        <p:txBody>
          <a:bodyPr wrap="square" rtlCol="0">
            <a:spAutoFit/>
          </a:bodyPr>
          <a:lstStyle/>
          <a:p>
            <a:pPr algn="ctr"/>
            <a:r>
              <a:rPr lang="en-US" sz="2800" dirty="0">
                <a:effectLst>
                  <a:outerShdw blurRad="38100" dist="38100" dir="2700000" algn="tl">
                    <a:srgbClr val="000000">
                      <a:alpha val="43137"/>
                    </a:srgbClr>
                  </a:outerShdw>
                </a:effectLst>
              </a:rPr>
              <a:t>The</a:t>
            </a:r>
          </a:p>
          <a:p>
            <a:pPr algn="ctr"/>
            <a:r>
              <a:rPr lang="en-US" sz="2800" dirty="0">
                <a:effectLst>
                  <a:outerShdw blurRad="38100" dist="38100" dir="2700000" algn="tl">
                    <a:srgbClr val="000000">
                      <a:alpha val="43137"/>
                    </a:srgbClr>
                  </a:outerShdw>
                </a:effectLst>
              </a:rPr>
              <a:t>Christian </a:t>
            </a:r>
          </a:p>
          <a:p>
            <a:pPr algn="ctr"/>
            <a:r>
              <a:rPr lang="en-US" sz="2800" dirty="0">
                <a:effectLst>
                  <a:outerShdw blurRad="38100" dist="38100" dir="2700000" algn="tl">
                    <a:srgbClr val="000000">
                      <a:alpha val="43137"/>
                    </a:srgbClr>
                  </a:outerShdw>
                </a:effectLst>
              </a:rPr>
              <a:t>and </a:t>
            </a:r>
          </a:p>
          <a:p>
            <a:pPr algn="ctr"/>
            <a:r>
              <a:rPr lang="en-US" sz="2800" dirty="0">
                <a:effectLst>
                  <a:outerShdw blurRad="38100" dist="38100" dir="2700000" algn="tl">
                    <a:srgbClr val="000000">
                      <a:alpha val="43137"/>
                    </a:srgbClr>
                  </a:outerShdw>
                </a:effectLst>
              </a:rPr>
              <a:t>Work</a:t>
            </a:r>
          </a:p>
        </p:txBody>
      </p:sp>
      <p:sp>
        <p:nvSpPr>
          <p:cNvPr id="3" name="Rectangle 2"/>
          <p:cNvSpPr/>
          <p:nvPr/>
        </p:nvSpPr>
        <p:spPr bwMode="auto">
          <a:xfrm>
            <a:off x="228600" y="2929252"/>
            <a:ext cx="1813560" cy="74295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endParaRPr lang="en-US"/>
          </a:p>
        </p:txBody>
      </p:sp>
      <p:sp>
        <p:nvSpPr>
          <p:cNvPr id="5" name="Rectangle 4"/>
          <p:cNvSpPr/>
          <p:nvPr/>
        </p:nvSpPr>
        <p:spPr bwMode="auto">
          <a:xfrm>
            <a:off x="228600" y="3710697"/>
            <a:ext cx="1813560" cy="742950"/>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endParaRPr lang="en-US"/>
          </a:p>
        </p:txBody>
      </p:sp>
      <p:sp>
        <p:nvSpPr>
          <p:cNvPr id="6" name="Rectangle 5"/>
          <p:cNvSpPr/>
          <p:nvPr/>
        </p:nvSpPr>
        <p:spPr bwMode="auto">
          <a:xfrm>
            <a:off x="228600" y="4507382"/>
            <a:ext cx="1813560" cy="217018"/>
          </a:xfrm>
          <a:prstGeom prst="rect">
            <a:avLst/>
          </a:prstGeom>
          <a:solidFill>
            <a:srgbClr val="00FF00"/>
          </a:solidFill>
          <a:ln w="9525" cap="flat" cmpd="sng" algn="ctr">
            <a:solidFill>
              <a:schemeClr val="tx1">
                <a:lumMod val="85000"/>
                <a:lumOff val="15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endParaRPr lang="en-US"/>
          </a:p>
        </p:txBody>
      </p:sp>
      <p:sp>
        <p:nvSpPr>
          <p:cNvPr id="7" name="Rectangle 6"/>
          <p:cNvSpPr/>
          <p:nvPr/>
        </p:nvSpPr>
        <p:spPr bwMode="auto">
          <a:xfrm>
            <a:off x="228600" y="4778135"/>
            <a:ext cx="1813560" cy="74295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1" hangingPunct="1"/>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2200753"/>
            <a:ext cx="5384322" cy="332033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8567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3"/>
          <p:cNvSpPr txBox="1">
            <a:spLocks noChangeArrowheads="1"/>
          </p:cNvSpPr>
          <p:nvPr/>
        </p:nvSpPr>
        <p:spPr bwMode="auto">
          <a:xfrm>
            <a:off x="0" y="104459"/>
            <a:ext cx="62293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1"/>
                </a:solidFill>
                <a:latin typeface="Tahoma" panose="020B0604030504040204" pitchFamily="34" charset="0"/>
              </a:defRPr>
            </a:lvl1pPr>
            <a:lvl2pPr marL="742950" indent="-285750">
              <a:defRPr sz="3200" b="1">
                <a:solidFill>
                  <a:schemeClr val="tx1"/>
                </a:solidFill>
                <a:latin typeface="Tahoma" panose="020B0604030504040204" pitchFamily="34" charset="0"/>
              </a:defRPr>
            </a:lvl2pPr>
            <a:lvl3pPr marL="1143000" indent="-228600">
              <a:defRPr sz="3200" b="1">
                <a:solidFill>
                  <a:schemeClr val="tx1"/>
                </a:solidFill>
                <a:latin typeface="Tahoma" panose="020B0604030504040204" pitchFamily="34" charset="0"/>
              </a:defRPr>
            </a:lvl3pPr>
            <a:lvl4pPr marL="1600200" indent="-228600">
              <a:defRPr sz="3200" b="1">
                <a:solidFill>
                  <a:schemeClr val="tx1"/>
                </a:solidFill>
                <a:latin typeface="Tahoma" panose="020B0604030504040204" pitchFamily="34" charset="0"/>
              </a:defRPr>
            </a:lvl4pPr>
            <a:lvl5pPr marL="2057400" indent="-228600">
              <a:defRPr sz="3200" b="1">
                <a:solidFill>
                  <a:schemeClr val="tx1"/>
                </a:solidFill>
                <a:latin typeface="Tahoma" panose="020B0604030504040204" pitchFamily="34" charset="0"/>
              </a:defRPr>
            </a:lvl5pPr>
            <a:lvl6pPr marL="2514600" indent="-228600" eaLnBrk="0" fontAlgn="base" hangingPunct="0">
              <a:spcBef>
                <a:spcPct val="0"/>
              </a:spcBef>
              <a:spcAft>
                <a:spcPct val="0"/>
              </a:spcAft>
              <a:defRPr sz="3200" b="1">
                <a:solidFill>
                  <a:schemeClr val="tx1"/>
                </a:solidFill>
                <a:latin typeface="Tahoma" panose="020B0604030504040204" pitchFamily="34" charset="0"/>
              </a:defRPr>
            </a:lvl6pPr>
            <a:lvl7pPr marL="2971800" indent="-228600" eaLnBrk="0" fontAlgn="base" hangingPunct="0">
              <a:spcBef>
                <a:spcPct val="0"/>
              </a:spcBef>
              <a:spcAft>
                <a:spcPct val="0"/>
              </a:spcAft>
              <a:defRPr sz="3200" b="1">
                <a:solidFill>
                  <a:schemeClr val="tx1"/>
                </a:solidFill>
                <a:latin typeface="Tahoma" panose="020B0604030504040204" pitchFamily="34" charset="0"/>
              </a:defRPr>
            </a:lvl7pPr>
            <a:lvl8pPr marL="3429000" indent="-228600" eaLnBrk="0" fontAlgn="base" hangingPunct="0">
              <a:spcBef>
                <a:spcPct val="0"/>
              </a:spcBef>
              <a:spcAft>
                <a:spcPct val="0"/>
              </a:spcAft>
              <a:defRPr sz="3200" b="1">
                <a:solidFill>
                  <a:schemeClr val="tx1"/>
                </a:solidFill>
                <a:latin typeface="Tahoma" panose="020B0604030504040204" pitchFamily="34" charset="0"/>
              </a:defRPr>
            </a:lvl8pPr>
            <a:lvl9pPr marL="3886200" indent="-228600" eaLnBrk="0" fontAlgn="base" hangingPunct="0">
              <a:spcBef>
                <a:spcPct val="0"/>
              </a:spcBef>
              <a:spcAft>
                <a:spcPct val="0"/>
              </a:spcAft>
              <a:defRPr sz="3200" b="1">
                <a:solidFill>
                  <a:schemeClr val="tx1"/>
                </a:solidFill>
                <a:latin typeface="Tahoma" panose="020B0604030504040204" pitchFamily="34" charset="0"/>
              </a:defRPr>
            </a:lvl9pPr>
          </a:lstStyle>
          <a:p>
            <a:r>
              <a:rPr lang="en-US" altLang="en-US" sz="3600" b="0" dirty="0">
                <a:solidFill>
                  <a:srgbClr val="FF0000"/>
                </a:solidFill>
                <a:effectLst>
                  <a:outerShdw blurRad="38100" dist="38100" dir="2700000" algn="tl">
                    <a:srgbClr val="000000">
                      <a:alpha val="43137"/>
                    </a:srgbClr>
                  </a:outerShdw>
                </a:effectLst>
                <a:latin typeface="Cookie" pitchFamily="2" charset="0"/>
              </a:rPr>
              <a:t>Top Dozen Complaints:</a:t>
            </a:r>
          </a:p>
        </p:txBody>
      </p:sp>
      <p:sp>
        <p:nvSpPr>
          <p:cNvPr id="3" name="Rectangle 2"/>
          <p:cNvSpPr/>
          <p:nvPr/>
        </p:nvSpPr>
        <p:spPr>
          <a:xfrm>
            <a:off x="40055" y="879903"/>
            <a:ext cx="5277022" cy="584775"/>
          </a:xfrm>
          <a:prstGeom prst="rect">
            <a:avLst/>
          </a:prstGeom>
        </p:spPr>
        <p:txBody>
          <a:bodyPr wrap="none">
            <a:spAutoFit/>
          </a:bodyPr>
          <a:lstStyle/>
          <a:p>
            <a:pPr marL="342900" indent="-342900">
              <a:buFont typeface="Arial" panose="020B0604020202020204" pitchFamily="34" charset="0"/>
              <a:buChar char="•"/>
            </a:pPr>
            <a:r>
              <a:rPr lang="en-US" altLang="en-US" b="0" dirty="0"/>
              <a:t>Not respected as a person</a:t>
            </a:r>
          </a:p>
        </p:txBody>
      </p:sp>
      <p:sp>
        <p:nvSpPr>
          <p:cNvPr id="4" name="Rectangle 3"/>
          <p:cNvSpPr/>
          <p:nvPr/>
        </p:nvSpPr>
        <p:spPr>
          <a:xfrm>
            <a:off x="41187" y="1434012"/>
            <a:ext cx="5312288" cy="584775"/>
          </a:xfrm>
          <a:prstGeom prst="rect">
            <a:avLst/>
          </a:prstGeom>
        </p:spPr>
        <p:txBody>
          <a:bodyPr wrap="none">
            <a:spAutoFit/>
          </a:bodyPr>
          <a:lstStyle/>
          <a:p>
            <a:pPr marL="342900" indent="-342900">
              <a:buFont typeface="Arial" panose="020B0604020202020204" pitchFamily="34" charset="0"/>
              <a:buChar char="•"/>
            </a:pPr>
            <a:r>
              <a:rPr lang="en-US" altLang="en-US" b="0" dirty="0"/>
              <a:t>Over worked &amp; under paid</a:t>
            </a:r>
          </a:p>
        </p:txBody>
      </p:sp>
      <p:sp>
        <p:nvSpPr>
          <p:cNvPr id="5" name="Rectangle 4"/>
          <p:cNvSpPr/>
          <p:nvPr/>
        </p:nvSpPr>
        <p:spPr>
          <a:xfrm>
            <a:off x="0" y="1915469"/>
            <a:ext cx="5575946" cy="1077218"/>
          </a:xfrm>
          <a:prstGeom prst="rect">
            <a:avLst/>
          </a:prstGeom>
        </p:spPr>
        <p:txBody>
          <a:bodyPr wrap="square">
            <a:spAutoFit/>
          </a:bodyPr>
          <a:lstStyle/>
          <a:p>
            <a:pPr marL="342900" indent="-342900">
              <a:buFont typeface="Arial" panose="020B0604020202020204" pitchFamily="34" charset="0"/>
              <a:buChar char="•"/>
            </a:pPr>
            <a:r>
              <a:rPr lang="en-US" altLang="en-US" b="0" dirty="0"/>
              <a:t>Boss is unqualified &amp; never </a:t>
            </a:r>
            <a:r>
              <a:rPr lang="en-US" altLang="en-US" b="0" dirty="0" smtClean="0"/>
              <a:t>	pleased</a:t>
            </a:r>
            <a:endParaRPr lang="en-US" altLang="en-US" b="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2137" y="222785"/>
            <a:ext cx="3357563" cy="2540556"/>
          </a:xfrm>
          <a:prstGeom prst="rect">
            <a:avLst/>
          </a:prstGeom>
        </p:spPr>
      </p:pic>
      <p:sp>
        <p:nvSpPr>
          <p:cNvPr id="6" name="Rectangle 5"/>
          <p:cNvSpPr/>
          <p:nvPr/>
        </p:nvSpPr>
        <p:spPr>
          <a:xfrm>
            <a:off x="38915" y="2913781"/>
            <a:ext cx="4929555" cy="584775"/>
          </a:xfrm>
          <a:prstGeom prst="rect">
            <a:avLst/>
          </a:prstGeom>
        </p:spPr>
        <p:txBody>
          <a:bodyPr wrap="none">
            <a:spAutoFit/>
          </a:bodyPr>
          <a:lstStyle/>
          <a:p>
            <a:pPr marL="342900" indent="-342900">
              <a:buFont typeface="Arial" panose="020B0604020202020204" pitchFamily="34" charset="0"/>
              <a:buChar char="•"/>
            </a:pPr>
            <a:r>
              <a:rPr lang="en-US" altLang="en-US" b="0" dirty="0"/>
              <a:t>Not given the right tools</a:t>
            </a:r>
          </a:p>
        </p:txBody>
      </p:sp>
      <p:sp>
        <p:nvSpPr>
          <p:cNvPr id="7" name="Rectangle 6"/>
          <p:cNvSpPr/>
          <p:nvPr/>
        </p:nvSpPr>
        <p:spPr>
          <a:xfrm>
            <a:off x="38915" y="3454597"/>
            <a:ext cx="4440639" cy="584775"/>
          </a:xfrm>
          <a:prstGeom prst="rect">
            <a:avLst/>
          </a:prstGeom>
        </p:spPr>
        <p:txBody>
          <a:bodyPr wrap="none">
            <a:spAutoFit/>
          </a:bodyPr>
          <a:lstStyle/>
          <a:p>
            <a:pPr marL="342900" indent="-342900">
              <a:buFont typeface="Arial" panose="020B0604020202020204" pitchFamily="34" charset="0"/>
              <a:buChar char="•"/>
            </a:pPr>
            <a:r>
              <a:rPr lang="en-US" altLang="en-US" b="0" dirty="0"/>
              <a:t>Tired of being lied to </a:t>
            </a:r>
          </a:p>
        </p:txBody>
      </p:sp>
      <p:sp>
        <p:nvSpPr>
          <p:cNvPr id="10" name="Rectangle 9"/>
          <p:cNvSpPr/>
          <p:nvPr/>
        </p:nvSpPr>
        <p:spPr>
          <a:xfrm>
            <a:off x="38915" y="5607208"/>
            <a:ext cx="3144579" cy="584775"/>
          </a:xfrm>
          <a:prstGeom prst="rect">
            <a:avLst/>
          </a:prstGeom>
        </p:spPr>
        <p:txBody>
          <a:bodyPr wrap="none">
            <a:spAutoFit/>
          </a:bodyPr>
          <a:lstStyle/>
          <a:p>
            <a:pPr marL="342900" indent="-342900">
              <a:buFont typeface="Arial" panose="020B0604020202020204" pitchFamily="34" charset="0"/>
              <a:buChar char="•"/>
            </a:pPr>
            <a:r>
              <a:rPr lang="en-US" altLang="en-US" b="0" dirty="0"/>
              <a:t>Work is boring</a:t>
            </a:r>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t="7062"/>
          <a:stretch/>
        </p:blipFill>
        <p:spPr>
          <a:xfrm>
            <a:off x="5894608" y="2763341"/>
            <a:ext cx="2857500" cy="2655697"/>
          </a:xfrm>
          <a:prstGeom prst="rect">
            <a:avLst/>
          </a:prstGeom>
        </p:spPr>
      </p:pic>
      <p:sp>
        <p:nvSpPr>
          <p:cNvPr id="11" name="Rectangle 10"/>
          <p:cNvSpPr/>
          <p:nvPr/>
        </p:nvSpPr>
        <p:spPr>
          <a:xfrm>
            <a:off x="38915" y="6225106"/>
            <a:ext cx="4694747" cy="584775"/>
          </a:xfrm>
          <a:prstGeom prst="rect">
            <a:avLst/>
          </a:prstGeom>
        </p:spPr>
        <p:txBody>
          <a:bodyPr wrap="none">
            <a:spAutoFit/>
          </a:bodyPr>
          <a:lstStyle/>
          <a:p>
            <a:pPr marL="342900" indent="-342900">
              <a:buFont typeface="Arial" panose="020B0604020202020204" pitchFamily="34" charset="0"/>
              <a:buChar char="•"/>
            </a:pPr>
            <a:r>
              <a:rPr lang="en-US" altLang="en-US" b="0" dirty="0"/>
              <a:t>Schedule is not flexible</a:t>
            </a:r>
          </a:p>
        </p:txBody>
      </p:sp>
      <p:sp>
        <p:nvSpPr>
          <p:cNvPr id="9" name="Rectangle 8"/>
          <p:cNvSpPr/>
          <p:nvPr/>
        </p:nvSpPr>
        <p:spPr>
          <a:xfrm>
            <a:off x="0" y="4958777"/>
            <a:ext cx="8170016" cy="584775"/>
          </a:xfrm>
          <a:prstGeom prst="rect">
            <a:avLst/>
          </a:prstGeom>
        </p:spPr>
        <p:txBody>
          <a:bodyPr wrap="square">
            <a:spAutoFit/>
          </a:bodyPr>
          <a:lstStyle/>
          <a:p>
            <a:pPr marL="342900" indent="-342900">
              <a:buFont typeface="Arial" panose="020B0604020202020204" pitchFamily="34" charset="0"/>
              <a:buChar char="•"/>
            </a:pPr>
            <a:r>
              <a:rPr lang="en-US" altLang="en-US" b="0" dirty="0"/>
              <a:t>Don’t feel like you are making a difference</a:t>
            </a:r>
          </a:p>
        </p:txBody>
      </p:sp>
      <p:sp>
        <p:nvSpPr>
          <p:cNvPr id="8" name="Rectangle 7"/>
          <p:cNvSpPr/>
          <p:nvPr/>
        </p:nvSpPr>
        <p:spPr>
          <a:xfrm>
            <a:off x="38915" y="3936095"/>
            <a:ext cx="7657132" cy="1077218"/>
          </a:xfrm>
          <a:prstGeom prst="rect">
            <a:avLst/>
          </a:prstGeom>
        </p:spPr>
        <p:txBody>
          <a:bodyPr wrap="square">
            <a:spAutoFit/>
          </a:bodyPr>
          <a:lstStyle/>
          <a:p>
            <a:pPr marL="342900" indent="-342900">
              <a:buFont typeface="Arial" panose="020B0604020202020204" pitchFamily="34" charset="0"/>
              <a:buChar char="•"/>
            </a:pPr>
            <a:r>
              <a:rPr lang="en-US" altLang="en-US" b="0" dirty="0"/>
              <a:t>Tired of the drama, politics and </a:t>
            </a:r>
            <a:r>
              <a:rPr lang="en-US" altLang="en-US" b="0" dirty="0" smtClean="0"/>
              <a:t>	favoritism</a:t>
            </a:r>
            <a:endParaRPr lang="en-US" altLang="en-US" b="0" dirty="0"/>
          </a:p>
        </p:txBody>
      </p:sp>
    </p:spTree>
  </p:cSld>
  <p:clrMapOvr>
    <a:masterClrMapping/>
  </p:clrMapOvr>
  <p:transition xmlns:p14="http://schemas.microsoft.com/office/powerpoint/2010/main" spd="slow">
    <p:comb/>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10" grpId="0"/>
      <p:bldP spid="11" grpId="0"/>
      <p:bldP spid="9" grpId="0"/>
      <p:bldP spid="8"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ahom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832</TotalTime>
  <Words>931</Words>
  <Application>Microsoft Macintosh PowerPoint</Application>
  <PresentationFormat>On-screen Show (4:3)</PresentationFormat>
  <Paragraphs>93</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Charlestown Rd</dc:creator>
  <cp:lastModifiedBy>Philip Strong</cp:lastModifiedBy>
  <cp:revision>647</cp:revision>
  <dcterms:created xsi:type="dcterms:W3CDTF">2008-05-20T18:14:05Z</dcterms:created>
  <dcterms:modified xsi:type="dcterms:W3CDTF">2018-04-15T23:05:04Z</dcterms:modified>
</cp:coreProperties>
</file>