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91" r:id="rId2"/>
    <p:sldId id="256" r:id="rId3"/>
    <p:sldId id="263" r:id="rId4"/>
    <p:sldId id="264" r:id="rId5"/>
    <p:sldId id="265" r:id="rId6"/>
    <p:sldId id="294" r:id="rId7"/>
    <p:sldId id="295" r:id="rId8"/>
    <p:sldId id="296" r:id="rId9"/>
    <p:sldId id="267" r:id="rId10"/>
    <p:sldId id="301" r:id="rId11"/>
    <p:sldId id="273" r:id="rId12"/>
    <p:sldId id="275" r:id="rId13"/>
    <p:sldId id="276" r:id="rId14"/>
    <p:sldId id="281" r:id="rId15"/>
    <p:sldId id="282" r:id="rId16"/>
    <p:sldId id="285" r:id="rId17"/>
    <p:sldId id="297" r:id="rId18"/>
    <p:sldId id="299" r:id="rId19"/>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5pPr>
    <a:lvl6pPr marL="2286000" algn="l" defTabSz="914400" rtl="0" eaLnBrk="1" latinLnBrk="0" hangingPunct="1">
      <a:defRPr sz="3200" b="1" kern="1200">
        <a:solidFill>
          <a:schemeClr val="tx1"/>
        </a:solidFill>
        <a:latin typeface="Tahoma" panose="020B0604030504040204" pitchFamily="34" charset="0"/>
        <a:ea typeface="+mn-ea"/>
        <a:cs typeface="+mn-cs"/>
      </a:defRPr>
    </a:lvl6pPr>
    <a:lvl7pPr marL="2743200" algn="l" defTabSz="914400" rtl="0" eaLnBrk="1" latinLnBrk="0" hangingPunct="1">
      <a:defRPr sz="3200" b="1" kern="1200">
        <a:solidFill>
          <a:schemeClr val="tx1"/>
        </a:solidFill>
        <a:latin typeface="Tahoma" panose="020B0604030504040204" pitchFamily="34" charset="0"/>
        <a:ea typeface="+mn-ea"/>
        <a:cs typeface="+mn-cs"/>
      </a:defRPr>
    </a:lvl7pPr>
    <a:lvl8pPr marL="3200400" algn="l" defTabSz="914400" rtl="0" eaLnBrk="1" latinLnBrk="0" hangingPunct="1">
      <a:defRPr sz="3200" b="1" kern="1200">
        <a:solidFill>
          <a:schemeClr val="tx1"/>
        </a:solidFill>
        <a:latin typeface="Tahoma" panose="020B0604030504040204" pitchFamily="34" charset="0"/>
        <a:ea typeface="+mn-ea"/>
        <a:cs typeface="+mn-cs"/>
      </a:defRPr>
    </a:lvl8pPr>
    <a:lvl9pPr marL="3657600" algn="l" defTabSz="914400" rtl="0" eaLnBrk="1" latinLnBrk="0" hangingPunct="1">
      <a:defRPr sz="32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95" d="100"/>
          <a:sy n="95" d="100"/>
        </p:scale>
        <p:origin x="-144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ABA669D-0781-457F-BEAC-2249F3EF5D8C}" type="slidenum">
              <a:rPr lang="en-US" altLang="en-US"/>
              <a:pPr>
                <a:defRPr/>
              </a:pPr>
              <a:t>‹#›</a:t>
            </a:fld>
            <a:endParaRPr lang="en-US" altLang="en-US"/>
          </a:p>
        </p:txBody>
      </p:sp>
    </p:spTree>
    <p:extLst>
      <p:ext uri="{BB962C8B-B14F-4D97-AF65-F5344CB8AC3E}">
        <p14:creationId xmlns:p14="http://schemas.microsoft.com/office/powerpoint/2010/main" val="863153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F2F8B-A45A-4A76-B301-6DD91AA8EC0B}" type="slidenum">
              <a:rPr lang="en-US" altLang="en-US"/>
              <a:pPr>
                <a:defRPr/>
              </a:pPr>
              <a:t>‹#›</a:t>
            </a:fld>
            <a:endParaRPr lang="en-US" altLang="en-US"/>
          </a:p>
        </p:txBody>
      </p:sp>
    </p:spTree>
    <p:extLst>
      <p:ext uri="{BB962C8B-B14F-4D97-AF65-F5344CB8AC3E}">
        <p14:creationId xmlns:p14="http://schemas.microsoft.com/office/powerpoint/2010/main" val="388792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5F55A0-514C-439E-9B0A-63D5076E8775}" type="slidenum">
              <a:rPr lang="en-US" altLang="en-US"/>
              <a:pPr>
                <a:defRPr/>
              </a:pPr>
              <a:t>‹#›</a:t>
            </a:fld>
            <a:endParaRPr lang="en-US" altLang="en-US"/>
          </a:p>
        </p:txBody>
      </p:sp>
    </p:spTree>
    <p:extLst>
      <p:ext uri="{BB962C8B-B14F-4D97-AF65-F5344CB8AC3E}">
        <p14:creationId xmlns:p14="http://schemas.microsoft.com/office/powerpoint/2010/main" val="26002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F0469-8227-4CE1-8376-0C12C6AF3508}" type="slidenum">
              <a:rPr lang="en-US" altLang="en-US"/>
              <a:pPr>
                <a:defRPr/>
              </a:pPr>
              <a:t>‹#›</a:t>
            </a:fld>
            <a:endParaRPr lang="en-US" altLang="en-US"/>
          </a:p>
        </p:txBody>
      </p:sp>
    </p:spTree>
    <p:extLst>
      <p:ext uri="{BB962C8B-B14F-4D97-AF65-F5344CB8AC3E}">
        <p14:creationId xmlns:p14="http://schemas.microsoft.com/office/powerpoint/2010/main" val="417134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88BF51-D489-4928-B548-776C24810ECD}" type="slidenum">
              <a:rPr lang="en-US" altLang="en-US"/>
              <a:pPr>
                <a:defRPr/>
              </a:pPr>
              <a:t>‹#›</a:t>
            </a:fld>
            <a:endParaRPr lang="en-US" altLang="en-US"/>
          </a:p>
        </p:txBody>
      </p:sp>
    </p:spTree>
    <p:extLst>
      <p:ext uri="{BB962C8B-B14F-4D97-AF65-F5344CB8AC3E}">
        <p14:creationId xmlns:p14="http://schemas.microsoft.com/office/powerpoint/2010/main" val="401700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B9FC2A-1437-41FC-BDA5-1E86A53A7566}" type="slidenum">
              <a:rPr lang="en-US" altLang="en-US"/>
              <a:pPr>
                <a:defRPr/>
              </a:pPr>
              <a:t>‹#›</a:t>
            </a:fld>
            <a:endParaRPr lang="en-US" altLang="en-US"/>
          </a:p>
        </p:txBody>
      </p:sp>
    </p:spTree>
    <p:extLst>
      <p:ext uri="{BB962C8B-B14F-4D97-AF65-F5344CB8AC3E}">
        <p14:creationId xmlns:p14="http://schemas.microsoft.com/office/powerpoint/2010/main" val="202850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9599DB-B382-44CA-A7EB-50F1B4825D48}" type="slidenum">
              <a:rPr lang="en-US" altLang="en-US"/>
              <a:pPr>
                <a:defRPr/>
              </a:pPr>
              <a:t>‹#›</a:t>
            </a:fld>
            <a:endParaRPr lang="en-US" altLang="en-US"/>
          </a:p>
        </p:txBody>
      </p:sp>
    </p:spTree>
    <p:extLst>
      <p:ext uri="{BB962C8B-B14F-4D97-AF65-F5344CB8AC3E}">
        <p14:creationId xmlns:p14="http://schemas.microsoft.com/office/powerpoint/2010/main" val="261384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D85C03-CCB8-4785-AEE2-5FC56695E391}" type="slidenum">
              <a:rPr lang="en-US" altLang="en-US"/>
              <a:pPr>
                <a:defRPr/>
              </a:pPr>
              <a:t>‹#›</a:t>
            </a:fld>
            <a:endParaRPr lang="en-US" altLang="en-US"/>
          </a:p>
        </p:txBody>
      </p:sp>
    </p:spTree>
    <p:extLst>
      <p:ext uri="{BB962C8B-B14F-4D97-AF65-F5344CB8AC3E}">
        <p14:creationId xmlns:p14="http://schemas.microsoft.com/office/powerpoint/2010/main" val="54933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B5D6BF-633D-47B5-BA78-8845FD6BA439}" type="slidenum">
              <a:rPr lang="en-US" altLang="en-US"/>
              <a:pPr>
                <a:defRPr/>
              </a:pPr>
              <a:t>‹#›</a:t>
            </a:fld>
            <a:endParaRPr lang="en-US" altLang="en-US"/>
          </a:p>
        </p:txBody>
      </p:sp>
    </p:spTree>
    <p:extLst>
      <p:ext uri="{BB962C8B-B14F-4D97-AF65-F5344CB8AC3E}">
        <p14:creationId xmlns:p14="http://schemas.microsoft.com/office/powerpoint/2010/main" val="227456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5E81AD-3883-4844-894A-F31141E9295F}" type="slidenum">
              <a:rPr lang="en-US" altLang="en-US"/>
              <a:pPr>
                <a:defRPr/>
              </a:pPr>
              <a:t>‹#›</a:t>
            </a:fld>
            <a:endParaRPr lang="en-US" altLang="en-US"/>
          </a:p>
        </p:txBody>
      </p:sp>
    </p:spTree>
    <p:extLst>
      <p:ext uri="{BB962C8B-B14F-4D97-AF65-F5344CB8AC3E}">
        <p14:creationId xmlns:p14="http://schemas.microsoft.com/office/powerpoint/2010/main" val="17772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E80335-FD06-439C-90F0-F3CCE009A2B5}" type="slidenum">
              <a:rPr lang="en-US" altLang="en-US"/>
              <a:pPr>
                <a:defRPr/>
              </a:pPr>
              <a:t>‹#›</a:t>
            </a:fld>
            <a:endParaRPr lang="en-US" altLang="en-US"/>
          </a:p>
        </p:txBody>
      </p:sp>
    </p:spTree>
    <p:extLst>
      <p:ext uri="{BB962C8B-B14F-4D97-AF65-F5344CB8AC3E}">
        <p14:creationId xmlns:p14="http://schemas.microsoft.com/office/powerpoint/2010/main" val="108305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371B72-31E0-43A7-A3ED-1C0284A715DC}" type="slidenum">
              <a:rPr lang="en-US" altLang="en-US"/>
              <a:pPr>
                <a:defRPr/>
              </a:pPr>
              <a:t>‹#›</a:t>
            </a:fld>
            <a:endParaRPr lang="en-US" altLang="en-US"/>
          </a:p>
        </p:txBody>
      </p:sp>
    </p:spTree>
    <p:extLst>
      <p:ext uri="{BB962C8B-B14F-4D97-AF65-F5344CB8AC3E}">
        <p14:creationId xmlns:p14="http://schemas.microsoft.com/office/powerpoint/2010/main" val="35855306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atin typeface="Arial" panose="020B0604020202020204" pitchFamily="34" charset="0"/>
              </a:defRPr>
            </a:lvl1pPr>
          </a:lstStyle>
          <a:p>
            <a:pPr>
              <a:defRPr/>
            </a:pPr>
            <a:fld id="{66F7AD78-1AF7-4139-A6A5-62EDCAF2B4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5855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15391924" cy="6858000"/>
          </a:xfrm>
          <a:prstGeom prst="rect">
            <a:avLst/>
          </a:prstGeom>
        </p:spPr>
      </p:pic>
      <p:sp>
        <p:nvSpPr>
          <p:cNvPr id="6" name="TextBox 3"/>
          <p:cNvSpPr txBox="1">
            <a:spLocks noChangeArrowheads="1"/>
          </p:cNvSpPr>
          <p:nvPr/>
        </p:nvSpPr>
        <p:spPr bwMode="auto">
          <a:xfrm>
            <a:off x="2634996" y="1559457"/>
            <a:ext cx="6705600" cy="584775"/>
          </a:xfrm>
          <a:prstGeom prst="rect">
            <a:avLst/>
          </a:prstGeom>
          <a:solidFill>
            <a:schemeClr val="bg1"/>
          </a:solidFill>
          <a:ln>
            <a:noFill/>
          </a:ln>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t>He </a:t>
            </a:r>
            <a:r>
              <a:rPr lang="en-US" altLang="en-US" dirty="0">
                <a:solidFill>
                  <a:srgbClr val="FF0000"/>
                </a:solidFill>
                <a:effectLst>
                  <a:outerShdw blurRad="38100" dist="38100" dir="2700000" algn="tl">
                    <a:srgbClr val="000000">
                      <a:alpha val="43137"/>
                    </a:srgbClr>
                  </a:outerShdw>
                </a:effectLst>
              </a:rPr>
              <a:t>discredits</a:t>
            </a:r>
            <a:r>
              <a:rPr lang="en-US" altLang="en-US" dirty="0"/>
              <a:t> what God said</a:t>
            </a:r>
          </a:p>
        </p:txBody>
      </p:sp>
      <p:sp>
        <p:nvSpPr>
          <p:cNvPr id="7" name="Rectangle 6"/>
          <p:cNvSpPr/>
          <p:nvPr/>
        </p:nvSpPr>
        <p:spPr>
          <a:xfrm>
            <a:off x="2618095" y="2278360"/>
            <a:ext cx="6722501" cy="584775"/>
          </a:xfrm>
          <a:prstGeom prst="rect">
            <a:avLst/>
          </a:prstGeom>
          <a:solidFill>
            <a:schemeClr val="bg1"/>
          </a:solidFill>
        </p:spPr>
        <p:txBody>
          <a:bodyPr wrap="square">
            <a:spAutoFit/>
          </a:bodyPr>
          <a:lstStyle/>
          <a:p>
            <a:r>
              <a:rPr lang="en-US" altLang="en-US" dirty="0"/>
              <a:t>He </a:t>
            </a:r>
            <a:r>
              <a:rPr lang="en-US" altLang="en-US" dirty="0">
                <a:solidFill>
                  <a:srgbClr val="FF0000"/>
                </a:solidFill>
                <a:effectLst>
                  <a:outerShdw blurRad="38100" dist="38100" dir="2700000" algn="tl">
                    <a:srgbClr val="000000">
                      <a:alpha val="43137"/>
                    </a:srgbClr>
                  </a:outerShdw>
                </a:effectLst>
              </a:rPr>
              <a:t>deceives</a:t>
            </a:r>
            <a:r>
              <a:rPr lang="en-US" altLang="en-US" dirty="0"/>
              <a:t> Eve</a:t>
            </a:r>
          </a:p>
        </p:txBody>
      </p:sp>
      <p:sp>
        <p:nvSpPr>
          <p:cNvPr id="8" name="Rectangle 7"/>
          <p:cNvSpPr/>
          <p:nvPr/>
        </p:nvSpPr>
        <p:spPr>
          <a:xfrm>
            <a:off x="2607106" y="2961214"/>
            <a:ext cx="6705600" cy="584775"/>
          </a:xfrm>
          <a:prstGeom prst="rect">
            <a:avLst/>
          </a:prstGeom>
          <a:solidFill>
            <a:schemeClr val="bg1"/>
          </a:solidFill>
        </p:spPr>
        <p:txBody>
          <a:bodyPr wrap="square">
            <a:spAutoFit/>
          </a:bodyPr>
          <a:lstStyle/>
          <a:p>
            <a:r>
              <a:rPr lang="en-US" altLang="en-US" dirty="0"/>
              <a:t>He creates </a:t>
            </a:r>
            <a:r>
              <a:rPr lang="en-US" altLang="en-US" dirty="0">
                <a:solidFill>
                  <a:srgbClr val="FF0000"/>
                </a:solidFill>
                <a:effectLst>
                  <a:outerShdw blurRad="38100" dist="38100" dir="2700000" algn="tl">
                    <a:srgbClr val="000000">
                      <a:alpha val="43137"/>
                    </a:srgbClr>
                  </a:outerShdw>
                </a:effectLst>
              </a:rPr>
              <a:t>doubt</a:t>
            </a:r>
            <a:r>
              <a:rPr lang="en-US" altLang="en-US" dirty="0"/>
              <a:t> in Eve’s mind</a:t>
            </a:r>
          </a:p>
        </p:txBody>
      </p:sp>
      <p:sp>
        <p:nvSpPr>
          <p:cNvPr id="9" name="Rectangle 8"/>
          <p:cNvSpPr/>
          <p:nvPr/>
        </p:nvSpPr>
        <p:spPr>
          <a:xfrm>
            <a:off x="2626545" y="3669581"/>
            <a:ext cx="6705599" cy="584775"/>
          </a:xfrm>
          <a:prstGeom prst="rect">
            <a:avLst/>
          </a:prstGeom>
          <a:solidFill>
            <a:schemeClr val="bg1"/>
          </a:solidFill>
        </p:spPr>
        <p:txBody>
          <a:bodyPr wrap="square">
            <a:spAutoFit/>
          </a:bodyPr>
          <a:lstStyle/>
          <a:p>
            <a:r>
              <a:rPr lang="en-US" altLang="en-US" dirty="0"/>
              <a:t>Eve </a:t>
            </a:r>
            <a:r>
              <a:rPr lang="en-US" altLang="en-US" dirty="0">
                <a:solidFill>
                  <a:srgbClr val="FF0000"/>
                </a:solidFill>
                <a:effectLst>
                  <a:outerShdw blurRad="38100" dist="38100" dir="2700000" algn="tl">
                    <a:srgbClr val="000000">
                      <a:alpha val="43137"/>
                    </a:srgbClr>
                  </a:outerShdw>
                </a:effectLst>
              </a:rPr>
              <a:t>disobeys</a:t>
            </a:r>
            <a:r>
              <a:rPr lang="en-US" altLang="en-US" dirty="0"/>
              <a:t> God</a:t>
            </a:r>
          </a:p>
        </p:txBody>
      </p:sp>
      <p:sp>
        <p:nvSpPr>
          <p:cNvPr id="11" name="Oval 10"/>
          <p:cNvSpPr/>
          <p:nvPr/>
        </p:nvSpPr>
        <p:spPr bwMode="auto">
          <a:xfrm>
            <a:off x="6096" y="1828800"/>
            <a:ext cx="2628900" cy="2057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12" name="TextBox 11"/>
          <p:cNvSpPr txBox="1"/>
          <p:nvPr/>
        </p:nvSpPr>
        <p:spPr>
          <a:xfrm>
            <a:off x="102109" y="2565112"/>
            <a:ext cx="279349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Maiandra GD" panose="020E0502030308020204" pitchFamily="34" charset="0"/>
              </a:rPr>
              <a:t>Genesis 3:1-7</a:t>
            </a:r>
          </a:p>
        </p:txBody>
      </p:sp>
    </p:spTree>
    <p:extLst>
      <p:ext uri="{BB962C8B-B14F-4D97-AF65-F5344CB8AC3E}">
        <p14:creationId xmlns:p14="http://schemas.microsoft.com/office/powerpoint/2010/main" val="3380913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nake wrapped around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27264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
        <p:nvSpPr>
          <p:cNvPr id="20482" name="TextBox 3"/>
          <p:cNvSpPr txBox="1">
            <a:spLocks noChangeArrowheads="1"/>
          </p:cNvSpPr>
          <p:nvPr/>
        </p:nvSpPr>
        <p:spPr bwMode="auto">
          <a:xfrm>
            <a:off x="1828800" y="2840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u="sng" dirty="0">
                <a:solidFill>
                  <a:srgbClr val="FF0000"/>
                </a:solidFill>
                <a:effectLst>
                  <a:outerShdw blurRad="38100" dist="38100" dir="2700000" algn="tl">
                    <a:srgbClr val="000000">
                      <a:alpha val="43137"/>
                    </a:srgbClr>
                  </a:outerShdw>
                </a:effectLst>
              </a:rPr>
              <a:t>Three questions come out of this</a:t>
            </a:r>
          </a:p>
        </p:txBody>
      </p:sp>
      <p:sp>
        <p:nvSpPr>
          <p:cNvPr id="2" name="Rectangle 1"/>
          <p:cNvSpPr/>
          <p:nvPr/>
        </p:nvSpPr>
        <p:spPr>
          <a:xfrm>
            <a:off x="3524410" y="1135520"/>
            <a:ext cx="5695790" cy="584775"/>
          </a:xfrm>
          <a:prstGeom prst="rect">
            <a:avLst/>
          </a:prstGeom>
          <a:solidFill>
            <a:schemeClr val="bg1"/>
          </a:solidFill>
        </p:spPr>
        <p:txBody>
          <a:bodyPr wrap="none">
            <a:spAutoFit/>
          </a:bodyPr>
          <a:lstStyle/>
          <a:p>
            <a:pPr marL="342900" indent="-342900">
              <a:buFont typeface="Arial" panose="020B0604020202020204" pitchFamily="34" charset="0"/>
              <a:buChar char="•"/>
            </a:pPr>
            <a:r>
              <a:rPr lang="en-US" altLang="en-US" i="1" dirty="0"/>
              <a:t>Whose voice will I hear? </a:t>
            </a:r>
            <a:endParaRPr lang="en-US" i="1" dirty="0"/>
          </a:p>
        </p:txBody>
      </p:sp>
      <p:sp>
        <p:nvSpPr>
          <p:cNvPr id="4" name="Rectangle 3"/>
          <p:cNvSpPr/>
          <p:nvPr/>
        </p:nvSpPr>
        <p:spPr>
          <a:xfrm>
            <a:off x="3048000" y="1878471"/>
            <a:ext cx="6239209" cy="584775"/>
          </a:xfrm>
          <a:prstGeom prst="rect">
            <a:avLst/>
          </a:prstGeom>
          <a:solidFill>
            <a:schemeClr val="bg1"/>
          </a:solidFill>
        </p:spPr>
        <p:txBody>
          <a:bodyPr wrap="none">
            <a:spAutoFit/>
          </a:bodyPr>
          <a:lstStyle/>
          <a:p>
            <a:pPr marL="342900" indent="-342900">
              <a:buFont typeface="Arial" panose="020B0604020202020204" pitchFamily="34" charset="0"/>
              <a:buChar char="•"/>
            </a:pPr>
            <a:r>
              <a:rPr lang="en-US" altLang="en-US" i="1" dirty="0"/>
              <a:t>Whose will rules my heart? </a:t>
            </a:r>
            <a:endParaRPr lang="en-US" i="1" dirty="0"/>
          </a:p>
        </p:txBody>
      </p:sp>
      <p:sp>
        <p:nvSpPr>
          <p:cNvPr id="5" name="Rectangle 4"/>
          <p:cNvSpPr/>
          <p:nvPr/>
        </p:nvSpPr>
        <p:spPr>
          <a:xfrm>
            <a:off x="4490219" y="2729925"/>
            <a:ext cx="3764172" cy="584775"/>
          </a:xfrm>
          <a:prstGeom prst="rect">
            <a:avLst/>
          </a:prstGeom>
        </p:spPr>
        <p:txBody>
          <a:bodyPr wrap="none">
            <a:spAutoFit/>
          </a:bodyPr>
          <a:lstStyle/>
          <a:p>
            <a:pPr marL="342900" indent="-342900">
              <a:buFont typeface="Arial" panose="020B0604020202020204" pitchFamily="34" charset="0"/>
              <a:buChar char="•"/>
            </a:pPr>
            <a:r>
              <a:rPr lang="en-US" altLang="en-US" i="1" dirty="0"/>
              <a:t>Who do I trust?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794" y="3733800"/>
            <a:ext cx="3170165" cy="2374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372192" y="184607"/>
            <a:ext cx="5600700" cy="1569660"/>
          </a:xfrm>
          <a:prstGeom prst="rect">
            <a:avLst/>
          </a:prstGeom>
          <a:solidFill>
            <a:srgbClr val="FFFF00"/>
          </a:solidFill>
          <a:ln>
            <a:noFill/>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dirty="0">
                <a:effectLst>
                  <a:outerShdw blurRad="38100" dist="38100" dir="2700000" algn="tl">
                    <a:srgbClr val="000000">
                      <a:alpha val="43137"/>
                    </a:srgbClr>
                  </a:outerShdw>
                </a:effectLst>
              </a:rPr>
              <a:t>There are many who have never witnessed life as it was meant to be</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67" y="181559"/>
            <a:ext cx="3275409" cy="523835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20" y="181559"/>
            <a:ext cx="2797627" cy="139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3320376" y="1914020"/>
            <a:ext cx="5734050" cy="1077218"/>
          </a:xfrm>
          <a:prstGeom prst="rect">
            <a:avLst/>
          </a:prstGeom>
          <a:noFill/>
        </p:spPr>
        <p:txBody>
          <a:bodyPr wrap="square" rtlCol="0">
            <a:spAutoFit/>
          </a:bodyPr>
          <a:lstStyle/>
          <a:p>
            <a:pPr marL="342900" indent="-342900">
              <a:buFont typeface="Arial" panose="020B0604020202020204" pitchFamily="34" charset="0"/>
              <a:buChar char="•"/>
            </a:pPr>
            <a:r>
              <a:rPr lang="en-US" b="0" dirty="0"/>
              <a:t>Never seen forgiveness &amp; </a:t>
            </a:r>
            <a:r>
              <a:rPr lang="en-US" b="0" dirty="0" smtClean="0"/>
              <a:t>	grace</a:t>
            </a:r>
            <a:endParaRPr lang="en-US" b="0" dirty="0"/>
          </a:p>
        </p:txBody>
      </p:sp>
      <p:sp>
        <p:nvSpPr>
          <p:cNvPr id="5" name="TextBox 4"/>
          <p:cNvSpPr txBox="1"/>
          <p:nvPr/>
        </p:nvSpPr>
        <p:spPr>
          <a:xfrm>
            <a:off x="3286125" y="3105134"/>
            <a:ext cx="5429250" cy="1077218"/>
          </a:xfrm>
          <a:prstGeom prst="rect">
            <a:avLst/>
          </a:prstGeom>
          <a:noFill/>
        </p:spPr>
        <p:txBody>
          <a:bodyPr wrap="square" rtlCol="0">
            <a:spAutoFit/>
          </a:bodyPr>
          <a:lstStyle/>
          <a:p>
            <a:pPr marL="342900" indent="-342900">
              <a:buFont typeface="Arial" panose="020B0604020202020204" pitchFamily="34" charset="0"/>
              <a:buChar char="•"/>
            </a:pPr>
            <a:r>
              <a:rPr lang="en-US" b="0" dirty="0"/>
              <a:t>Never seen a trusting &amp; </a:t>
            </a:r>
            <a:r>
              <a:rPr lang="en-US" b="0" dirty="0" smtClean="0"/>
              <a:t>	thriving marriage</a:t>
            </a:r>
            <a:endParaRPr lang="en-US" b="0" dirty="0"/>
          </a:p>
        </p:txBody>
      </p:sp>
      <p:sp>
        <p:nvSpPr>
          <p:cNvPr id="6" name="TextBox 5"/>
          <p:cNvSpPr txBox="1"/>
          <p:nvPr/>
        </p:nvSpPr>
        <p:spPr>
          <a:xfrm>
            <a:off x="3286123" y="4186738"/>
            <a:ext cx="5686769" cy="1077218"/>
          </a:xfrm>
          <a:prstGeom prst="rect">
            <a:avLst/>
          </a:prstGeom>
          <a:noFill/>
        </p:spPr>
        <p:txBody>
          <a:bodyPr wrap="square" rtlCol="0">
            <a:spAutoFit/>
          </a:bodyPr>
          <a:lstStyle/>
          <a:p>
            <a:pPr marL="342900" indent="-342900">
              <a:buFont typeface="Arial" panose="020B0604020202020204" pitchFamily="34" charset="0"/>
              <a:buChar char="•"/>
            </a:pPr>
            <a:r>
              <a:rPr lang="en-US" b="0" dirty="0"/>
              <a:t>Never seen worship that is 	meaningful and helpful</a:t>
            </a:r>
          </a:p>
        </p:txBody>
      </p:sp>
      <p:sp>
        <p:nvSpPr>
          <p:cNvPr id="7" name="TextBox 6"/>
          <p:cNvSpPr txBox="1"/>
          <p:nvPr/>
        </p:nvSpPr>
        <p:spPr>
          <a:xfrm>
            <a:off x="3372192" y="5419914"/>
            <a:ext cx="4914900" cy="1077218"/>
          </a:xfrm>
          <a:prstGeom prst="rect">
            <a:avLst/>
          </a:prstGeom>
          <a:noFill/>
        </p:spPr>
        <p:txBody>
          <a:bodyPr wrap="square" rtlCol="0">
            <a:spAutoFit/>
          </a:bodyPr>
          <a:lstStyle/>
          <a:p>
            <a:pPr marL="342900" indent="-342900">
              <a:buFont typeface="Arial" panose="020B0604020202020204" pitchFamily="34" charset="0"/>
              <a:buChar char="•"/>
            </a:pPr>
            <a:r>
              <a:rPr lang="en-US" b="0" dirty="0"/>
              <a:t>Never seen a heart of a servant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41" y="304800"/>
            <a:ext cx="3275409" cy="523835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94" y="304800"/>
            <a:ext cx="2797627" cy="139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a:xfrm>
            <a:off x="3457575" y="304800"/>
            <a:ext cx="5486400" cy="1569660"/>
          </a:xfrm>
          <a:prstGeom prst="rect">
            <a:avLst/>
          </a:prstGeom>
        </p:spPr>
        <p:txBody>
          <a:bodyPr wrap="square">
            <a:spAutoFit/>
          </a:bodyPr>
          <a:lstStyle/>
          <a:p>
            <a:pPr marL="342900" indent="-342900">
              <a:buFont typeface="Arial" panose="020B0604020202020204" pitchFamily="34" charset="0"/>
              <a:buChar char="•"/>
            </a:pPr>
            <a:r>
              <a:rPr lang="en-US" altLang="en-US" b="0" i="1" dirty="0"/>
              <a:t>Wouldn’t you like to have a marriage the way it was supposed to be?</a:t>
            </a:r>
          </a:p>
        </p:txBody>
      </p:sp>
      <p:sp>
        <p:nvSpPr>
          <p:cNvPr id="5" name="Rectangle 4"/>
          <p:cNvSpPr/>
          <p:nvPr/>
        </p:nvSpPr>
        <p:spPr>
          <a:xfrm>
            <a:off x="3457575" y="2139147"/>
            <a:ext cx="5657850" cy="1569660"/>
          </a:xfrm>
          <a:prstGeom prst="rect">
            <a:avLst/>
          </a:prstGeom>
        </p:spPr>
        <p:txBody>
          <a:bodyPr wrap="square">
            <a:spAutoFit/>
          </a:bodyPr>
          <a:lstStyle/>
          <a:p>
            <a:pPr marL="342900" indent="-342900">
              <a:buFont typeface="Arial" panose="020B0604020202020204" pitchFamily="34" charset="0"/>
              <a:buChar char="•"/>
            </a:pPr>
            <a:r>
              <a:rPr lang="en-US" altLang="en-US" b="0" dirty="0"/>
              <a:t>Wouldn’t you like to raise a family the way it was meant to be?</a:t>
            </a:r>
          </a:p>
        </p:txBody>
      </p:sp>
      <p:sp>
        <p:nvSpPr>
          <p:cNvPr id="6" name="Rectangle 5"/>
          <p:cNvSpPr/>
          <p:nvPr/>
        </p:nvSpPr>
        <p:spPr>
          <a:xfrm>
            <a:off x="3439287" y="3988735"/>
            <a:ext cx="5429250" cy="1569660"/>
          </a:xfrm>
          <a:prstGeom prst="rect">
            <a:avLst/>
          </a:prstGeom>
        </p:spPr>
        <p:txBody>
          <a:bodyPr wrap="square">
            <a:spAutoFit/>
          </a:bodyPr>
          <a:lstStyle/>
          <a:p>
            <a:pPr marL="342900" indent="-342900">
              <a:buFont typeface="Arial" panose="020B0604020202020204" pitchFamily="34" charset="0"/>
              <a:buChar char="•"/>
            </a:pPr>
            <a:r>
              <a:rPr lang="en-US" altLang="en-US" b="0" dirty="0"/>
              <a:t>Wouldn’t you like to have peace of mind the way it was meant to be?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Image result for arrow and 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835" y="-103632"/>
            <a:ext cx="8211605" cy="696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8674" name="TextBox 3"/>
          <p:cNvSpPr txBox="1">
            <a:spLocks noChangeArrowheads="1"/>
          </p:cNvSpPr>
          <p:nvPr/>
        </p:nvSpPr>
        <p:spPr bwMode="auto">
          <a:xfrm>
            <a:off x="254976" y="3511768"/>
            <a:ext cx="3174023" cy="2554545"/>
          </a:xfrm>
          <a:prstGeom prst="rect">
            <a:avLst/>
          </a:prstGeom>
          <a:solidFill>
            <a:schemeClr val="bg1"/>
          </a:solidFill>
          <a:ln>
            <a:noFill/>
          </a:ln>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t>Rom 3:23”for all have sinned and fall short of the glory of God” </a:t>
            </a:r>
          </a:p>
        </p:txBody>
      </p:sp>
      <p:sp>
        <p:nvSpPr>
          <p:cNvPr id="2" name="TextBox 1"/>
          <p:cNvSpPr txBox="1"/>
          <p:nvPr/>
        </p:nvSpPr>
        <p:spPr>
          <a:xfrm>
            <a:off x="152400" y="152400"/>
            <a:ext cx="3021623" cy="2554545"/>
          </a:xfrm>
          <a:prstGeom prst="rect">
            <a:avLst/>
          </a:prstGeom>
          <a:noFill/>
          <a:ln>
            <a:solidFill>
              <a:schemeClr val="tx1"/>
            </a:solidFill>
          </a:ln>
        </p:spPr>
        <p:txBody>
          <a:bodyPr wrap="square" rtlCol="0">
            <a:spAutoFit/>
          </a:bodyPr>
          <a:lstStyle/>
          <a:p>
            <a:pPr algn="ctr"/>
            <a:r>
              <a:rPr lang="en-US" i="1" dirty="0">
                <a:solidFill>
                  <a:srgbClr val="FF0000"/>
                </a:solidFill>
                <a:effectLst>
                  <a:outerShdw blurRad="38100" dist="38100" dir="2700000" algn="tl">
                    <a:srgbClr val="000000">
                      <a:alpha val="43137"/>
                    </a:srgbClr>
                  </a:outerShdw>
                </a:effectLst>
              </a:rPr>
              <a:t>Sin has changed and ruined the life that God intended</a:t>
            </a:r>
          </a:p>
        </p:txBody>
      </p:sp>
      <p:sp>
        <p:nvSpPr>
          <p:cNvPr id="3" name="TextBox 2"/>
          <p:cNvSpPr txBox="1"/>
          <p:nvPr/>
        </p:nvSpPr>
        <p:spPr>
          <a:xfrm>
            <a:off x="5606638" y="1100032"/>
            <a:ext cx="3276600" cy="1077218"/>
          </a:xfrm>
          <a:prstGeom prst="rect">
            <a:avLst/>
          </a:prstGeom>
          <a:solidFill>
            <a:schemeClr val="bg1"/>
          </a:solidFill>
        </p:spPr>
        <p:txBody>
          <a:bodyPr wrap="square" rtlCol="0">
            <a:spAutoFit/>
          </a:bodyPr>
          <a:lstStyle/>
          <a:p>
            <a:pPr algn="ctr"/>
            <a:r>
              <a:rPr lang="en-US" altLang="en-US" i="1" dirty="0"/>
              <a:t>missed the mark</a:t>
            </a:r>
            <a:endParaRPr lang="en-US" i="1" dirty="0"/>
          </a:p>
        </p:txBody>
      </p:sp>
      <p:sp>
        <p:nvSpPr>
          <p:cNvPr id="6" name="TextBox 5"/>
          <p:cNvSpPr txBox="1"/>
          <p:nvPr/>
        </p:nvSpPr>
        <p:spPr>
          <a:xfrm>
            <a:off x="5257800" y="4419600"/>
            <a:ext cx="3739738" cy="2062103"/>
          </a:xfrm>
          <a:prstGeom prst="rect">
            <a:avLst/>
          </a:prstGeom>
          <a:solidFill>
            <a:schemeClr val="bg1"/>
          </a:solidFill>
        </p:spPr>
        <p:txBody>
          <a:bodyPr wrap="square" rtlCol="0">
            <a:spAutoFit/>
          </a:bodyPr>
          <a:lstStyle/>
          <a:p>
            <a:pPr algn="ctr"/>
            <a:r>
              <a:rPr lang="en-US" i="1" dirty="0"/>
              <a:t>The “mark” is a life that life that God wants us to hit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29698" name="TextBox 3"/>
          <p:cNvSpPr txBox="1">
            <a:spLocks noChangeArrowheads="1"/>
          </p:cNvSpPr>
          <p:nvPr/>
        </p:nvSpPr>
        <p:spPr bwMode="auto">
          <a:xfrm>
            <a:off x="533400" y="3038001"/>
            <a:ext cx="8077200" cy="1077218"/>
          </a:xfrm>
          <a:prstGeom prst="rect">
            <a:avLst/>
          </a:prstGeom>
          <a:solidFill>
            <a:schemeClr val="bg1"/>
          </a:solidFill>
          <a:ln w="9525">
            <a:solidFill>
              <a:srgbClr val="000000"/>
            </a:solidFill>
            <a:miter lim="800000"/>
            <a:headEnd/>
            <a:tailEnd/>
          </a:ln>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i="1" dirty="0">
                <a:solidFill>
                  <a:srgbClr val="FF0000"/>
                </a:solidFill>
                <a:effectLst>
                  <a:outerShdw blurRad="38100" dist="38100" dir="2700000" algn="tl">
                    <a:srgbClr val="000000">
                      <a:alpha val="43137"/>
                    </a:srgbClr>
                  </a:outerShdw>
                </a:effectLst>
              </a:rPr>
              <a:t>What we do with sin reveals whether or not we find that life God intended </a:t>
            </a:r>
          </a:p>
        </p:txBody>
      </p:sp>
      <p:sp>
        <p:nvSpPr>
          <p:cNvPr id="2" name="Rectangle 1"/>
          <p:cNvSpPr/>
          <p:nvPr/>
        </p:nvSpPr>
        <p:spPr>
          <a:xfrm>
            <a:off x="917904" y="1061160"/>
            <a:ext cx="4156907" cy="584775"/>
          </a:xfrm>
          <a:prstGeom prst="rect">
            <a:avLst/>
          </a:prstGeom>
        </p:spPr>
        <p:txBody>
          <a:bodyPr wrap="none">
            <a:spAutoFit/>
          </a:bodyPr>
          <a:lstStyle/>
          <a:p>
            <a:r>
              <a:rPr lang="en-US" altLang="en-US" dirty="0"/>
              <a:t>Some hide their sin</a:t>
            </a:r>
            <a:endParaRPr lang="en-US" dirty="0"/>
          </a:p>
        </p:txBody>
      </p:sp>
      <p:sp>
        <p:nvSpPr>
          <p:cNvPr id="3" name="Rectangle 2"/>
          <p:cNvSpPr/>
          <p:nvPr/>
        </p:nvSpPr>
        <p:spPr>
          <a:xfrm>
            <a:off x="2643065" y="1792129"/>
            <a:ext cx="4578497" cy="584775"/>
          </a:xfrm>
          <a:prstGeom prst="rect">
            <a:avLst/>
          </a:prstGeom>
        </p:spPr>
        <p:txBody>
          <a:bodyPr wrap="none">
            <a:spAutoFit/>
          </a:bodyPr>
          <a:lstStyle/>
          <a:p>
            <a:r>
              <a:rPr lang="en-US" altLang="en-US" dirty="0"/>
              <a:t>Some justify their sin</a:t>
            </a:r>
            <a:endParaRPr lang="en-US" dirty="0"/>
          </a:p>
        </p:txBody>
      </p:sp>
      <p:sp>
        <p:nvSpPr>
          <p:cNvPr id="4" name="Rectangle 3"/>
          <p:cNvSpPr/>
          <p:nvPr/>
        </p:nvSpPr>
        <p:spPr>
          <a:xfrm>
            <a:off x="3860630" y="2429502"/>
            <a:ext cx="5072222" cy="584775"/>
          </a:xfrm>
          <a:prstGeom prst="rect">
            <a:avLst/>
          </a:prstGeom>
        </p:spPr>
        <p:txBody>
          <a:bodyPr wrap="none">
            <a:spAutoFit/>
          </a:bodyPr>
          <a:lstStyle/>
          <a:p>
            <a:r>
              <a:rPr lang="en-US" altLang="en-US" dirty="0"/>
              <a:t>Some run from their sin</a:t>
            </a:r>
            <a:endParaRPr lang="en-US" dirty="0"/>
          </a:p>
        </p:txBody>
      </p:sp>
      <p:sp>
        <p:nvSpPr>
          <p:cNvPr id="5" name="Rectangle 4"/>
          <p:cNvSpPr/>
          <p:nvPr/>
        </p:nvSpPr>
        <p:spPr>
          <a:xfrm>
            <a:off x="2940253" y="4115219"/>
            <a:ext cx="4269117" cy="584775"/>
          </a:xfrm>
          <a:prstGeom prst="rect">
            <a:avLst/>
          </a:prstGeom>
        </p:spPr>
        <p:txBody>
          <a:bodyPr wrap="none">
            <a:spAutoFit/>
          </a:bodyPr>
          <a:lstStyle/>
          <a:p>
            <a:r>
              <a:rPr lang="en-US" altLang="en-US" dirty="0"/>
              <a:t>Some deny their sin</a:t>
            </a:r>
          </a:p>
        </p:txBody>
      </p:sp>
      <p:sp>
        <p:nvSpPr>
          <p:cNvPr id="6" name="TextBox 5"/>
          <p:cNvSpPr txBox="1"/>
          <p:nvPr/>
        </p:nvSpPr>
        <p:spPr>
          <a:xfrm>
            <a:off x="1120690" y="4776316"/>
            <a:ext cx="6902620" cy="584775"/>
          </a:xfrm>
          <a:prstGeom prst="rect">
            <a:avLst/>
          </a:prstGeom>
          <a:noFill/>
        </p:spPr>
        <p:txBody>
          <a:bodyPr wrap="square" rtlCol="0">
            <a:spAutoFit/>
          </a:bodyPr>
          <a:lstStyle/>
          <a:p>
            <a:r>
              <a:rPr lang="en-US" dirty="0"/>
              <a:t>Some blame others for their sin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3671061" y="369130"/>
            <a:ext cx="5150787" cy="584775"/>
          </a:xfrm>
          <a:prstGeom prst="rect">
            <a:avLst/>
          </a:prstGeom>
          <a:solidFill>
            <a:srgbClr val="FF0000"/>
          </a:solidFill>
          <a:ln>
            <a:noFill/>
          </a:ln>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solidFill>
                  <a:schemeClr val="bg1"/>
                </a:solidFill>
                <a:effectLst>
                  <a:outerShdw blurRad="38100" dist="38100" dir="2700000" algn="tl">
                    <a:srgbClr val="000000">
                      <a:alpha val="43137"/>
                    </a:srgbClr>
                  </a:outerShdw>
                </a:effectLst>
              </a:rPr>
              <a:t>God expects you to be</a:t>
            </a:r>
          </a:p>
        </p:txBody>
      </p:sp>
      <p:sp>
        <p:nvSpPr>
          <p:cNvPr id="2" name="Rectangle 1"/>
          <p:cNvSpPr/>
          <p:nvPr/>
        </p:nvSpPr>
        <p:spPr>
          <a:xfrm>
            <a:off x="4191000" y="1143000"/>
            <a:ext cx="3454407" cy="584775"/>
          </a:xfrm>
          <a:prstGeom prst="rect">
            <a:avLst/>
          </a:prstGeom>
        </p:spPr>
        <p:txBody>
          <a:bodyPr wrap="none">
            <a:spAutoFit/>
          </a:bodyPr>
          <a:lstStyle/>
          <a:p>
            <a:r>
              <a:rPr lang="en-US" altLang="en-US" b="0" dirty="0"/>
              <a:t>Strong (</a:t>
            </a:r>
            <a:r>
              <a:rPr lang="en-US" altLang="en-US" b="0" dirty="0" err="1"/>
              <a:t>Eph</a:t>
            </a:r>
            <a:r>
              <a:rPr lang="en-US" altLang="en-US" b="0" dirty="0"/>
              <a:t> 6:10)</a:t>
            </a:r>
          </a:p>
        </p:txBody>
      </p:sp>
      <p:sp>
        <p:nvSpPr>
          <p:cNvPr id="3" name="Rectangle 2"/>
          <p:cNvSpPr/>
          <p:nvPr/>
        </p:nvSpPr>
        <p:spPr>
          <a:xfrm>
            <a:off x="4191000" y="1857917"/>
            <a:ext cx="3567964" cy="584775"/>
          </a:xfrm>
          <a:prstGeom prst="rect">
            <a:avLst/>
          </a:prstGeom>
        </p:spPr>
        <p:txBody>
          <a:bodyPr wrap="none">
            <a:spAutoFit/>
          </a:bodyPr>
          <a:lstStyle/>
          <a:p>
            <a:r>
              <a:rPr lang="en-US" altLang="en-US" b="0" dirty="0"/>
              <a:t>Faithful (Rev 2:10)</a:t>
            </a:r>
          </a:p>
        </p:txBody>
      </p:sp>
      <p:sp>
        <p:nvSpPr>
          <p:cNvPr id="4" name="Rectangle 3"/>
          <p:cNvSpPr/>
          <p:nvPr/>
        </p:nvSpPr>
        <p:spPr>
          <a:xfrm>
            <a:off x="4148764" y="2538000"/>
            <a:ext cx="4195379" cy="584775"/>
          </a:xfrm>
          <a:prstGeom prst="rect">
            <a:avLst/>
          </a:prstGeom>
        </p:spPr>
        <p:txBody>
          <a:bodyPr wrap="none">
            <a:spAutoFit/>
          </a:bodyPr>
          <a:lstStyle/>
          <a:p>
            <a:r>
              <a:rPr lang="en-US" altLang="en-US" b="0" dirty="0"/>
              <a:t>Obedient (Acts 10:35)</a:t>
            </a:r>
          </a:p>
        </p:txBody>
      </p:sp>
      <p:sp>
        <p:nvSpPr>
          <p:cNvPr id="5" name="Rectangle 4"/>
          <p:cNvSpPr/>
          <p:nvPr/>
        </p:nvSpPr>
        <p:spPr>
          <a:xfrm>
            <a:off x="4159915" y="3284981"/>
            <a:ext cx="4802918" cy="584775"/>
          </a:xfrm>
          <a:prstGeom prst="rect">
            <a:avLst/>
          </a:prstGeom>
        </p:spPr>
        <p:txBody>
          <a:bodyPr wrap="none">
            <a:spAutoFit/>
          </a:bodyPr>
          <a:lstStyle/>
          <a:p>
            <a:r>
              <a:rPr lang="en-US" altLang="en-US" b="0" dirty="0"/>
              <a:t>A worshipper (John 4:23)</a:t>
            </a:r>
          </a:p>
        </p:txBody>
      </p:sp>
      <p:sp>
        <p:nvSpPr>
          <p:cNvPr id="6" name="Rectangle 5"/>
          <p:cNvSpPr/>
          <p:nvPr/>
        </p:nvSpPr>
        <p:spPr>
          <a:xfrm>
            <a:off x="4191000" y="4026787"/>
            <a:ext cx="4216411" cy="584775"/>
          </a:xfrm>
          <a:prstGeom prst="rect">
            <a:avLst/>
          </a:prstGeom>
        </p:spPr>
        <p:txBody>
          <a:bodyPr wrap="none">
            <a:spAutoFit/>
          </a:bodyPr>
          <a:lstStyle/>
          <a:p>
            <a:r>
              <a:rPr lang="en-US" altLang="en-US" b="0" dirty="0"/>
              <a:t>Like Jesus (Rom 8:29)</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1211"/>
            <a:ext cx="3275409" cy="523835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653" y="211211"/>
            <a:ext cx="2797627" cy="139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mage result for seed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03633"/>
            <a:ext cx="6220248" cy="375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Rectangle 3"/>
          <p:cNvSpPr/>
          <p:nvPr/>
        </p:nvSpPr>
        <p:spPr>
          <a:xfrm>
            <a:off x="228600" y="381000"/>
            <a:ext cx="8763000" cy="769441"/>
          </a:xfrm>
          <a:prstGeom prst="rect">
            <a:avLst/>
          </a:prstGeom>
          <a:ln>
            <a:solidFill>
              <a:schemeClr val="tx1"/>
            </a:solidFill>
          </a:ln>
        </p:spPr>
        <p:txBody>
          <a:bodyPr wrap="square">
            <a:spAutoFit/>
          </a:bodyPr>
          <a:lstStyle/>
          <a:p>
            <a:pPr algn="ctr"/>
            <a:r>
              <a:rPr lang="en-US" altLang="en-US" sz="4400" b="0" dirty="0">
                <a:solidFill>
                  <a:srgbClr val="FF0000"/>
                </a:solidFill>
                <a:effectLst>
                  <a:outerShdw blurRad="38100" dist="38100" dir="2700000" algn="tl">
                    <a:srgbClr val="000000">
                      <a:alpha val="43137"/>
                    </a:srgbClr>
                  </a:outerShdw>
                </a:effectLst>
                <a:latin typeface="Rage Italic" panose="03070502040507070304" pitchFamily="66" charset="0"/>
              </a:rPr>
              <a:t>Life, the way it was meant  to be</a:t>
            </a:r>
            <a:endParaRPr lang="en-US" sz="4400" dirty="0">
              <a:solidFill>
                <a:srgbClr val="FF0000"/>
              </a:solidFill>
            </a:endParaRPr>
          </a:p>
        </p:txBody>
      </p:sp>
      <p:sp>
        <p:nvSpPr>
          <p:cNvPr id="5" name="TextBox 4"/>
          <p:cNvSpPr txBox="1"/>
          <p:nvPr/>
        </p:nvSpPr>
        <p:spPr>
          <a:xfrm>
            <a:off x="3149346" y="1494802"/>
            <a:ext cx="3486150" cy="584775"/>
          </a:xfrm>
          <a:prstGeom prst="rect">
            <a:avLst/>
          </a:prstGeom>
          <a:noFill/>
        </p:spPr>
        <p:txBody>
          <a:bodyPr wrap="square" rtlCol="0">
            <a:spAutoFit/>
          </a:bodyPr>
          <a:lstStyle/>
          <a:p>
            <a:r>
              <a:rPr lang="en-US" b="0" dirty="0"/>
              <a:t>Life of hope</a:t>
            </a:r>
          </a:p>
        </p:txBody>
      </p:sp>
      <p:sp>
        <p:nvSpPr>
          <p:cNvPr id="6" name="TextBox 5"/>
          <p:cNvSpPr txBox="1"/>
          <p:nvPr/>
        </p:nvSpPr>
        <p:spPr>
          <a:xfrm>
            <a:off x="3236976" y="2286807"/>
            <a:ext cx="4514850" cy="584775"/>
          </a:xfrm>
          <a:prstGeom prst="rect">
            <a:avLst/>
          </a:prstGeom>
          <a:noFill/>
        </p:spPr>
        <p:txBody>
          <a:bodyPr wrap="square" rtlCol="0">
            <a:spAutoFit/>
          </a:bodyPr>
          <a:lstStyle/>
          <a:p>
            <a:r>
              <a:rPr lang="en-US" b="0" dirty="0"/>
              <a:t>Beautiful life</a:t>
            </a:r>
          </a:p>
        </p:txBody>
      </p:sp>
      <p:sp>
        <p:nvSpPr>
          <p:cNvPr id="7" name="TextBox 6"/>
          <p:cNvSpPr txBox="1"/>
          <p:nvPr/>
        </p:nvSpPr>
        <p:spPr>
          <a:xfrm>
            <a:off x="3149346" y="3078812"/>
            <a:ext cx="5886450" cy="1077218"/>
          </a:xfrm>
          <a:prstGeom prst="rect">
            <a:avLst/>
          </a:prstGeom>
          <a:noFill/>
        </p:spPr>
        <p:txBody>
          <a:bodyPr wrap="square" rtlCol="0">
            <a:spAutoFit/>
          </a:bodyPr>
          <a:lstStyle/>
          <a:p>
            <a:r>
              <a:rPr lang="en-US" b="0" dirty="0"/>
              <a:t>Life that pleases God and ends </a:t>
            </a:r>
            <a:r>
              <a:rPr lang="en-US" b="0" dirty="0" smtClean="0"/>
              <a:t>	in </a:t>
            </a:r>
            <a:r>
              <a:rPr lang="en-US" b="0" dirty="0"/>
              <a:t>Heaven</a:t>
            </a:r>
          </a:p>
        </p:txBody>
      </p:sp>
      <p:sp>
        <p:nvSpPr>
          <p:cNvPr id="8" name="TextBox 7"/>
          <p:cNvSpPr txBox="1"/>
          <p:nvPr/>
        </p:nvSpPr>
        <p:spPr>
          <a:xfrm>
            <a:off x="3149346" y="4363260"/>
            <a:ext cx="5994654" cy="1077218"/>
          </a:xfrm>
          <a:prstGeom prst="rect">
            <a:avLst/>
          </a:prstGeom>
          <a:noFill/>
        </p:spPr>
        <p:txBody>
          <a:bodyPr wrap="square" rtlCol="0">
            <a:spAutoFit/>
          </a:bodyPr>
          <a:lstStyle/>
          <a:p>
            <a:r>
              <a:rPr lang="en-US" b="0" dirty="0"/>
              <a:t>Life of wise choices and </a:t>
            </a:r>
            <a:r>
              <a:rPr lang="en-US" b="0" dirty="0" smtClean="0"/>
              <a:t>	spiritually based</a:t>
            </a:r>
            <a:endParaRPr lang="en-US" b="0" dirty="0"/>
          </a:p>
        </p:txBody>
      </p:sp>
    </p:spTree>
    <p:extLst>
      <p:ext uri="{BB962C8B-B14F-4D97-AF65-F5344CB8AC3E}">
        <p14:creationId xmlns:p14="http://schemas.microsoft.com/office/powerpoint/2010/main" val="314635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543300" y="152400"/>
            <a:ext cx="5753100" cy="4172739"/>
          </a:xfrm>
          <a:prstGeom prst="ellipse">
            <a:avLst/>
          </a:prstGeom>
          <a:solidFill>
            <a:srgbClr val="0000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1" hangingPunct="1"/>
            <a:endParaRPr lang="en-US" sz="7200"/>
          </a:p>
        </p:txBody>
      </p:sp>
      <p:sp>
        <p:nvSpPr>
          <p:cNvPr id="10242" name="TextBox 3"/>
          <p:cNvSpPr txBox="1">
            <a:spLocks noChangeArrowheads="1"/>
          </p:cNvSpPr>
          <p:nvPr/>
        </p:nvSpPr>
        <p:spPr bwMode="auto">
          <a:xfrm>
            <a:off x="3962400" y="914400"/>
            <a:ext cx="5029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sz="6000" b="0" dirty="0">
                <a:solidFill>
                  <a:schemeClr val="bg1"/>
                </a:solidFill>
                <a:effectLst>
                  <a:outerShdw blurRad="38100" dist="38100" dir="2700000" algn="tl">
                    <a:srgbClr val="000000">
                      <a:alpha val="43137"/>
                    </a:srgbClr>
                  </a:outerShdw>
                </a:effectLst>
                <a:latin typeface="Rage Italic" panose="03070502040507070304" pitchFamily="66" charset="0"/>
              </a:rPr>
              <a:t>“Life, the way it was meant  to be.”</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91" y="152400"/>
            <a:ext cx="3275409" cy="523835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82" y="152400"/>
            <a:ext cx="2797627" cy="139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6816876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888" r="7778"/>
          <a:stretch/>
        </p:blipFill>
        <p:spPr>
          <a:xfrm>
            <a:off x="0" y="0"/>
            <a:ext cx="6000750" cy="7200900"/>
          </a:xfrm>
          <a:prstGeom prst="rect">
            <a:avLst/>
          </a:prstGeom>
        </p:spPr>
      </p:pic>
      <p:sp>
        <p:nvSpPr>
          <p:cNvPr id="3074" name="TextBox 3"/>
          <p:cNvSpPr txBox="1">
            <a:spLocks noChangeArrowheads="1"/>
          </p:cNvSpPr>
          <p:nvPr/>
        </p:nvSpPr>
        <p:spPr bwMode="auto">
          <a:xfrm>
            <a:off x="6000750" y="1028700"/>
            <a:ext cx="3028950" cy="3170099"/>
          </a:xfrm>
          <a:prstGeom prst="rect">
            <a:avLst/>
          </a:prstGeom>
          <a:solidFill>
            <a:srgbClr val="FF0000"/>
          </a:solidFill>
          <a:ln>
            <a:noFill/>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sz="4000" b="0" i="1" dirty="0">
                <a:solidFill>
                  <a:schemeClr val="bg1"/>
                </a:solidFill>
                <a:effectLst>
                  <a:outerShdw blurRad="38100" dist="38100" dir="2700000" algn="tl">
                    <a:srgbClr val="000000">
                      <a:alpha val="43137"/>
                    </a:srgbClr>
                  </a:outerShdw>
                </a:effectLst>
                <a:latin typeface="Book Antiqua" panose="02040602050305030304" pitchFamily="18" charset="0"/>
              </a:rPr>
              <a:t>“Everything is supposed to be different than what it is here.”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810000" y="228600"/>
            <a:ext cx="4914900" cy="3296439"/>
          </a:xfrm>
          <a:prstGeom prst="ellipse">
            <a:avLst/>
          </a:prstGeom>
          <a:solidFill>
            <a:srgbClr val="0000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1" hangingPunct="1"/>
            <a:endParaRPr lang="en-US" sz="2400"/>
          </a:p>
        </p:txBody>
      </p:sp>
      <p:sp>
        <p:nvSpPr>
          <p:cNvPr id="10242" name="TextBox 3"/>
          <p:cNvSpPr txBox="1">
            <a:spLocks noChangeArrowheads="1"/>
          </p:cNvSpPr>
          <p:nvPr/>
        </p:nvSpPr>
        <p:spPr bwMode="auto">
          <a:xfrm>
            <a:off x="4191000" y="843677"/>
            <a:ext cx="44005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sz="5400" b="0" dirty="0">
                <a:solidFill>
                  <a:schemeClr val="bg1"/>
                </a:solidFill>
                <a:effectLst>
                  <a:outerShdw blurRad="38100" dist="38100" dir="2700000" algn="tl">
                    <a:srgbClr val="000000">
                      <a:alpha val="43137"/>
                    </a:srgbClr>
                  </a:outerShdw>
                </a:effectLst>
                <a:latin typeface="Rage Italic" panose="03070502040507070304" pitchFamily="66" charset="0"/>
              </a:rPr>
              <a:t>“Life, the way it was meant  to be.”</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966" y="152400"/>
            <a:ext cx="3275409" cy="523835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857" y="152400"/>
            <a:ext cx="2797627" cy="139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3575815" y="3693966"/>
            <a:ext cx="5156200" cy="584775"/>
          </a:xfrm>
          <a:prstGeom prst="rect">
            <a:avLst/>
          </a:prstGeom>
          <a:noFill/>
        </p:spPr>
        <p:txBody>
          <a:bodyPr wrap="square" rtlCol="0">
            <a:spAutoFit/>
          </a:bodyPr>
          <a:lstStyle/>
          <a:p>
            <a:r>
              <a:rPr lang="en-US" b="0" dirty="0"/>
              <a:t>It’s a joyful life</a:t>
            </a:r>
          </a:p>
        </p:txBody>
      </p:sp>
      <p:sp>
        <p:nvSpPr>
          <p:cNvPr id="4" name="TextBox 3"/>
          <p:cNvSpPr txBox="1"/>
          <p:nvPr/>
        </p:nvSpPr>
        <p:spPr>
          <a:xfrm>
            <a:off x="3575815" y="4572000"/>
            <a:ext cx="5657850" cy="1077218"/>
          </a:xfrm>
          <a:prstGeom prst="rect">
            <a:avLst/>
          </a:prstGeom>
          <a:noFill/>
        </p:spPr>
        <p:txBody>
          <a:bodyPr wrap="square" rtlCol="0">
            <a:spAutoFit/>
          </a:bodyPr>
          <a:lstStyle/>
          <a:p>
            <a:r>
              <a:rPr lang="en-US" b="0" dirty="0"/>
              <a:t>It’s a life of purpose and </a:t>
            </a:r>
            <a:r>
              <a:rPr lang="en-US" b="0" dirty="0" smtClean="0"/>
              <a:t>	meaning</a:t>
            </a:r>
            <a:endParaRPr lang="en-US" b="0"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0"/>
            <a:ext cx="9829800" cy="6858000"/>
          </a:xfrm>
          <a:prstGeom prst="rect">
            <a:avLst/>
          </a:prstGeom>
        </p:spPr>
      </p:pic>
      <p:sp>
        <p:nvSpPr>
          <p:cNvPr id="11266" name="TextBox 3"/>
          <p:cNvSpPr txBox="1">
            <a:spLocks noChangeArrowheads="1"/>
          </p:cNvSpPr>
          <p:nvPr/>
        </p:nvSpPr>
        <p:spPr bwMode="auto">
          <a:xfrm>
            <a:off x="800100" y="3200400"/>
            <a:ext cx="7543800" cy="2062103"/>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John 10:10 “The thief comes only to steal, and kill, and destroy; I came that they might have life, and might have it abundantly.”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7162800"/>
          </a:xfrm>
          <a:prstGeom prst="rect">
            <a:avLst/>
          </a:prstGeom>
        </p:spPr>
      </p:pic>
      <p:sp>
        <p:nvSpPr>
          <p:cNvPr id="12290" name="TextBox 3"/>
          <p:cNvSpPr txBox="1">
            <a:spLocks noChangeArrowheads="1"/>
          </p:cNvSpPr>
          <p:nvPr/>
        </p:nvSpPr>
        <p:spPr bwMode="auto">
          <a:xfrm>
            <a:off x="457200" y="304800"/>
            <a:ext cx="8534400" cy="3046988"/>
          </a:xfrm>
          <a:prstGeom prst="rect">
            <a:avLst/>
          </a:prstGeom>
          <a:solidFill>
            <a:srgbClr val="FFFFFF">
              <a:alpha val="60000"/>
            </a:srgbClr>
          </a:solidFill>
          <a:ln>
            <a:noFill/>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1 </a:t>
            </a:r>
            <a:r>
              <a:rPr lang="en-US" altLang="en-US" dirty="0" err="1">
                <a:effectLst>
                  <a:outerShdw blurRad="38100" dist="38100" dir="2700000" algn="tl">
                    <a:srgbClr val="000000">
                      <a:alpha val="43137"/>
                    </a:srgbClr>
                  </a:outerShdw>
                </a:effectLst>
                <a:latin typeface="Maiandra GD" panose="020E0502030308020204" pitchFamily="34" charset="0"/>
              </a:rPr>
              <a:t>Thes</a:t>
            </a:r>
            <a:r>
              <a:rPr lang="en-US" altLang="en-US" dirty="0">
                <a:effectLst>
                  <a:outerShdw blurRad="38100" dist="38100" dir="2700000" algn="tl">
                    <a:srgbClr val="000000">
                      <a:alpha val="43137"/>
                    </a:srgbClr>
                  </a:outerShdw>
                </a:effectLst>
                <a:latin typeface="Maiandra GD" panose="020E0502030308020204" pitchFamily="34" charset="0"/>
              </a:rPr>
              <a:t> 4:1 “Finally then, brethren, we request and exhort you in the Lord Jesus, that, as you received from us instruction as to how you ought to walk and please God (just as you actually do walk), that you may </a:t>
            </a:r>
            <a:r>
              <a:rPr lang="en-US" altLang="en-US" dirty="0">
                <a:solidFill>
                  <a:srgbClr val="FF0000"/>
                </a:solidFill>
                <a:effectLst>
                  <a:outerShdw blurRad="38100" dist="38100" dir="2700000" algn="tl">
                    <a:srgbClr val="000000">
                      <a:alpha val="43137"/>
                    </a:srgbClr>
                  </a:outerShdw>
                </a:effectLst>
                <a:latin typeface="Maiandra GD" panose="020E0502030308020204" pitchFamily="34" charset="0"/>
              </a:rPr>
              <a:t>excel</a:t>
            </a:r>
            <a:r>
              <a:rPr lang="en-US" altLang="en-US" dirty="0">
                <a:effectLst>
                  <a:outerShdw blurRad="38100" dist="38100" dir="2700000" algn="tl">
                    <a:srgbClr val="000000">
                      <a:alpha val="43137"/>
                    </a:srgbClr>
                  </a:outerShdw>
                </a:effectLst>
                <a:latin typeface="Maiandra GD" panose="020E0502030308020204" pitchFamily="34" charset="0"/>
              </a:rPr>
              <a:t> still more.”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TextBox 3"/>
          <p:cNvSpPr txBox="1">
            <a:spLocks noChangeArrowheads="1"/>
          </p:cNvSpPr>
          <p:nvPr/>
        </p:nvSpPr>
        <p:spPr bwMode="auto">
          <a:xfrm>
            <a:off x="685800" y="1236486"/>
            <a:ext cx="8115300" cy="2062103"/>
          </a:xfrm>
          <a:prstGeom prst="rect">
            <a:avLst/>
          </a:prstGeom>
          <a:solidFill>
            <a:srgbClr val="FFFFFF">
              <a:alpha val="60000"/>
            </a:srgbClr>
          </a:solidFill>
          <a:ln>
            <a:noFill/>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1 </a:t>
            </a:r>
            <a:r>
              <a:rPr lang="en-US" altLang="en-US" dirty="0" err="1">
                <a:effectLst>
                  <a:outerShdw blurRad="38100" dist="38100" dir="2700000" algn="tl">
                    <a:srgbClr val="000000">
                      <a:alpha val="43137"/>
                    </a:srgbClr>
                  </a:outerShdw>
                </a:effectLst>
                <a:latin typeface="Maiandra GD" panose="020E0502030308020204" pitchFamily="34" charset="0"/>
              </a:rPr>
              <a:t>Thes</a:t>
            </a:r>
            <a:r>
              <a:rPr lang="en-US" altLang="en-US" dirty="0">
                <a:effectLst>
                  <a:outerShdw blurRad="38100" dist="38100" dir="2700000" algn="tl">
                    <a:srgbClr val="000000">
                      <a:alpha val="43137"/>
                    </a:srgbClr>
                  </a:outerShdw>
                </a:effectLst>
                <a:latin typeface="Maiandra GD" panose="020E0502030308020204" pitchFamily="34" charset="0"/>
              </a:rPr>
              <a:t> 4:10 “for indeed you do practice it toward all the brethren who are in all Macedonia. But we urge you, brethren, to </a:t>
            </a:r>
            <a:r>
              <a:rPr lang="en-US" altLang="en-US" dirty="0">
                <a:solidFill>
                  <a:srgbClr val="FF0000"/>
                </a:solidFill>
                <a:effectLst>
                  <a:outerShdw blurRad="38100" dist="38100" dir="2700000" algn="tl">
                    <a:srgbClr val="000000">
                      <a:alpha val="43137"/>
                    </a:srgbClr>
                  </a:outerShdw>
                </a:effectLst>
                <a:latin typeface="Maiandra GD" panose="020E0502030308020204" pitchFamily="34" charset="0"/>
              </a:rPr>
              <a:t>excel</a:t>
            </a:r>
            <a:r>
              <a:rPr lang="en-US" altLang="en-US" dirty="0">
                <a:effectLst>
                  <a:outerShdw blurRad="38100" dist="38100" dir="2700000" algn="tl">
                    <a:srgbClr val="000000">
                      <a:alpha val="43137"/>
                    </a:srgbClr>
                  </a:outerShdw>
                </a:effectLst>
                <a:latin typeface="Maiandra GD" panose="020E0502030308020204" pitchFamily="34" charset="0"/>
              </a:rPr>
              <a:t> still more.”</a:t>
            </a:r>
          </a:p>
        </p:txBody>
      </p:sp>
    </p:spTree>
    <p:extLst>
      <p:ext uri="{BB962C8B-B14F-4D97-AF65-F5344CB8AC3E}">
        <p14:creationId xmlns:p14="http://schemas.microsoft.com/office/powerpoint/2010/main" val="12578524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TextBox 3"/>
          <p:cNvSpPr txBox="1">
            <a:spLocks noChangeArrowheads="1"/>
          </p:cNvSpPr>
          <p:nvPr/>
        </p:nvSpPr>
        <p:spPr bwMode="auto">
          <a:xfrm>
            <a:off x="609600" y="874455"/>
            <a:ext cx="8115300" cy="2554545"/>
          </a:xfrm>
          <a:prstGeom prst="rect">
            <a:avLst/>
          </a:prstGeom>
          <a:solidFill>
            <a:srgbClr val="FFFFFF">
              <a:alpha val="60000"/>
            </a:srgbClr>
          </a:solidFill>
          <a:ln>
            <a:noFill/>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Hebrews 6:9 “But, beloved, we are convinced of </a:t>
            </a:r>
            <a:r>
              <a:rPr lang="en-US" altLang="en-US" dirty="0">
                <a:solidFill>
                  <a:srgbClr val="FF0000"/>
                </a:solidFill>
                <a:effectLst>
                  <a:outerShdw blurRad="38100" dist="38100" dir="2700000" algn="tl">
                    <a:srgbClr val="000000">
                      <a:alpha val="43137"/>
                    </a:srgbClr>
                  </a:outerShdw>
                </a:effectLst>
                <a:latin typeface="Maiandra GD" panose="020E0502030308020204" pitchFamily="34" charset="0"/>
              </a:rPr>
              <a:t>better things concerning you</a:t>
            </a:r>
            <a:r>
              <a:rPr lang="en-US" altLang="en-US" dirty="0">
                <a:effectLst>
                  <a:outerShdw blurRad="38100" dist="38100" dir="2700000" algn="tl">
                    <a:srgbClr val="000000">
                      <a:alpha val="43137"/>
                    </a:srgbClr>
                  </a:outerShdw>
                </a:effectLst>
                <a:latin typeface="Maiandra GD" panose="020E0502030308020204" pitchFamily="34" charset="0"/>
              </a:rPr>
              <a:t>, and things that accompany salvation, though we are speaking in this way.”</a:t>
            </a:r>
          </a:p>
        </p:txBody>
      </p:sp>
    </p:spTree>
    <p:extLst>
      <p:ext uri="{BB962C8B-B14F-4D97-AF65-F5344CB8AC3E}">
        <p14:creationId xmlns:p14="http://schemas.microsoft.com/office/powerpoint/2010/main" val="1734763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TextBox 3"/>
          <p:cNvSpPr txBox="1">
            <a:spLocks noChangeArrowheads="1"/>
          </p:cNvSpPr>
          <p:nvPr/>
        </p:nvSpPr>
        <p:spPr bwMode="auto">
          <a:xfrm>
            <a:off x="685800" y="1236486"/>
            <a:ext cx="8115300" cy="2062103"/>
          </a:xfrm>
          <a:prstGeom prst="rect">
            <a:avLst/>
          </a:prstGeom>
          <a:solidFill>
            <a:srgbClr val="FFFFFF">
              <a:alpha val="60000"/>
            </a:srgbClr>
          </a:solidFill>
          <a:ln>
            <a:noFill/>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Philemon 21 “Having confidence in your obedience, I write to you, since I know that </a:t>
            </a:r>
            <a:r>
              <a:rPr lang="en-US" altLang="en-US" dirty="0">
                <a:solidFill>
                  <a:srgbClr val="FF0000"/>
                </a:solidFill>
                <a:effectLst>
                  <a:outerShdw blurRad="38100" dist="38100" dir="2700000" algn="tl">
                    <a:srgbClr val="000000">
                      <a:alpha val="43137"/>
                    </a:srgbClr>
                  </a:outerShdw>
                </a:effectLst>
                <a:latin typeface="Maiandra GD" panose="020E0502030308020204" pitchFamily="34" charset="0"/>
              </a:rPr>
              <a:t>you will do even more than what I say</a:t>
            </a:r>
            <a:r>
              <a:rPr lang="en-US" altLang="en-US" dirty="0">
                <a:effectLst>
                  <a:outerShdw blurRad="38100" dist="38100" dir="2700000" algn="tl">
                    <a:srgbClr val="000000">
                      <a:alpha val="43137"/>
                    </a:srgbClr>
                  </a:outerShdw>
                </a:effectLst>
                <a:latin typeface="Maiandra GD" panose="020E0502030308020204" pitchFamily="34" charset="0"/>
              </a:rPr>
              <a:t>. “</a:t>
            </a:r>
          </a:p>
        </p:txBody>
      </p:sp>
    </p:spTree>
    <p:extLst>
      <p:ext uri="{BB962C8B-B14F-4D97-AF65-F5344CB8AC3E}">
        <p14:creationId xmlns:p14="http://schemas.microsoft.com/office/powerpoint/2010/main" val="17233816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15391924" cy="6858000"/>
          </a:xfrm>
          <a:prstGeom prst="rect">
            <a:avLst/>
          </a:prstGeom>
        </p:spPr>
      </p:pic>
      <p:sp>
        <p:nvSpPr>
          <p:cNvPr id="14338" name="TextBox 3"/>
          <p:cNvSpPr txBox="1">
            <a:spLocks noChangeArrowheads="1"/>
          </p:cNvSpPr>
          <p:nvPr/>
        </p:nvSpPr>
        <p:spPr bwMode="auto">
          <a:xfrm>
            <a:off x="457200" y="1143000"/>
            <a:ext cx="6229350" cy="584775"/>
          </a:xfrm>
          <a:prstGeom prst="rect">
            <a:avLst/>
          </a:prstGeom>
          <a:solidFill>
            <a:srgbClr val="FF0000"/>
          </a:solidFill>
          <a:ln>
            <a:noFill/>
          </a:ln>
          <a:effectLst>
            <a:outerShdw blurRad="50800" dist="38100" dir="2700000" algn="tl" rotWithShape="0">
              <a:prstClr val="black">
                <a:alpha val="40000"/>
              </a:prstClr>
            </a:outerShdw>
          </a:effectLst>
        </p:spPr>
        <p:txBody>
          <a:bodyPr>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solidFill>
                  <a:schemeClr val="bg1"/>
                </a:solidFill>
                <a:effectLst>
                  <a:outerShdw blurRad="38100" dist="38100" dir="2700000" algn="tl">
                    <a:srgbClr val="000000">
                      <a:alpha val="43137"/>
                    </a:srgbClr>
                  </a:outerShdw>
                </a:effectLst>
                <a:latin typeface="Maiandra GD" panose="020E0502030308020204" pitchFamily="34" charset="0"/>
              </a:rPr>
              <a:t>Genesis 1:27-28</a:t>
            </a:r>
          </a:p>
        </p:txBody>
      </p:sp>
      <p:sp>
        <p:nvSpPr>
          <p:cNvPr id="3" name="Rectangle 2"/>
          <p:cNvSpPr/>
          <p:nvPr/>
        </p:nvSpPr>
        <p:spPr>
          <a:xfrm>
            <a:off x="1114425" y="2268378"/>
            <a:ext cx="7029450" cy="1077218"/>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altLang="en-US" b="0" dirty="0"/>
              <a:t>Adam &amp; Eve were the perfect couple </a:t>
            </a:r>
            <a:r>
              <a:rPr lang="en-US" altLang="en-US" b="0" dirty="0" smtClean="0"/>
              <a:t>	living </a:t>
            </a:r>
            <a:r>
              <a:rPr lang="en-US" altLang="en-US" b="0" dirty="0"/>
              <a:t>in </a:t>
            </a:r>
            <a:r>
              <a:rPr lang="en-US" altLang="en-US" b="0" dirty="0" smtClean="0"/>
              <a:t>a </a:t>
            </a:r>
            <a:r>
              <a:rPr lang="en-US" altLang="en-US" b="0" dirty="0"/>
              <a:t>perfect world</a:t>
            </a:r>
          </a:p>
        </p:txBody>
      </p:sp>
      <p:sp>
        <p:nvSpPr>
          <p:cNvPr id="5" name="Rectangle 4"/>
          <p:cNvSpPr/>
          <p:nvPr/>
        </p:nvSpPr>
        <p:spPr>
          <a:xfrm>
            <a:off x="1123821" y="3807912"/>
            <a:ext cx="7029449" cy="58477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US" altLang="en-US" b="0" dirty="0"/>
              <a:t>Adam and Eve were not satisfied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531</Words>
  <Application>Microsoft Macintosh PowerPoint</Application>
  <PresentationFormat>On-screen Show (4:3)</PresentationFormat>
  <Paragraphs>51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Book Antiqua</vt:lpstr>
      <vt:lpstr>Maiandra GD</vt:lpstr>
      <vt:lpstr>Rage Italic</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Charlestown Rd</dc:creator>
  <cp:lastModifiedBy>Philip Strong</cp:lastModifiedBy>
  <cp:revision>613</cp:revision>
  <dcterms:created xsi:type="dcterms:W3CDTF">2008-05-20T18:14:05Z</dcterms:created>
  <dcterms:modified xsi:type="dcterms:W3CDTF">2018-04-15T16:14:19Z</dcterms:modified>
</cp:coreProperties>
</file>